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84" r:id="rId2"/>
    <p:sldId id="3365" r:id="rId3"/>
    <p:sldId id="3376" r:id="rId4"/>
    <p:sldId id="256" r:id="rId5"/>
    <p:sldId id="257" r:id="rId6"/>
    <p:sldId id="260" r:id="rId7"/>
    <p:sldId id="283" r:id="rId8"/>
    <p:sldId id="3380" r:id="rId9"/>
    <p:sldId id="259" r:id="rId10"/>
    <p:sldId id="3381" r:id="rId11"/>
    <p:sldId id="3382" r:id="rId12"/>
    <p:sldId id="3383" r:id="rId13"/>
    <p:sldId id="3384" r:id="rId14"/>
    <p:sldId id="3385" r:id="rId15"/>
    <p:sldId id="3386" r:id="rId16"/>
    <p:sldId id="3388" r:id="rId17"/>
    <p:sldId id="3377" r:id="rId18"/>
    <p:sldId id="3378" r:id="rId19"/>
    <p:sldId id="3379" r:id="rId20"/>
    <p:sldId id="281" r:id="rId21"/>
    <p:sldId id="282" r:id="rId22"/>
    <p:sldId id="278" r:id="rId23"/>
    <p:sldId id="3389" r:id="rId24"/>
    <p:sldId id="3390" r:id="rId25"/>
    <p:sldId id="3391" r:id="rId26"/>
    <p:sldId id="3392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02B646D-B227-4412-A27F-1168F1E4F7A2}" v="35" dt="2025-09-22T05:13:36.06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88492" autoAdjust="0"/>
  </p:normalViewPr>
  <p:slideViewPr>
    <p:cSldViewPr snapToGrid="0" showGuides="1">
      <p:cViewPr varScale="1">
        <p:scale>
          <a:sx n="69" d="100"/>
          <a:sy n="69" d="100"/>
        </p:scale>
        <p:origin x="1157" y="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crosoft Surface 4519" userId="22cde0b7-9f7c-4b79-a61d-4edc918a6ce9" providerId="ADAL" clId="{C9A6853A-2552-4A01-B344-23B2D2ACAC25}"/>
    <pc:docChg chg="undo custSel addSld delSld modSld sldOrd">
      <pc:chgData name="Microsoft Surface 4519" userId="22cde0b7-9f7c-4b79-a61d-4edc918a6ce9" providerId="ADAL" clId="{C9A6853A-2552-4A01-B344-23B2D2ACAC25}" dt="2025-09-22T05:14:28.683" v="682" actId="47"/>
      <pc:docMkLst>
        <pc:docMk/>
      </pc:docMkLst>
      <pc:sldChg chg="ord">
        <pc:chgData name="Microsoft Surface 4519" userId="22cde0b7-9f7c-4b79-a61d-4edc918a6ce9" providerId="ADAL" clId="{C9A6853A-2552-4A01-B344-23B2D2ACAC25}" dt="2025-09-22T04:07:43.878" v="44"/>
        <pc:sldMkLst>
          <pc:docMk/>
          <pc:sldMk cId="3118403557" sldId="256"/>
        </pc:sldMkLst>
      </pc:sldChg>
      <pc:sldChg chg="ord">
        <pc:chgData name="Microsoft Surface 4519" userId="22cde0b7-9f7c-4b79-a61d-4edc918a6ce9" providerId="ADAL" clId="{C9A6853A-2552-4A01-B344-23B2D2ACAC25}" dt="2025-09-22T04:44:46.936" v="335"/>
        <pc:sldMkLst>
          <pc:docMk/>
          <pc:sldMk cId="1672363108" sldId="259"/>
        </pc:sldMkLst>
      </pc:sldChg>
      <pc:sldChg chg="addSp modSp mod">
        <pc:chgData name="Microsoft Surface 4519" userId="22cde0b7-9f7c-4b79-a61d-4edc918a6ce9" providerId="ADAL" clId="{C9A6853A-2552-4A01-B344-23B2D2ACAC25}" dt="2025-09-22T04:31:17.915" v="149" actId="20577"/>
        <pc:sldMkLst>
          <pc:docMk/>
          <pc:sldMk cId="129492410" sldId="260"/>
        </pc:sldMkLst>
        <pc:spChg chg="add mod">
          <ac:chgData name="Microsoft Surface 4519" userId="22cde0b7-9f7c-4b79-a61d-4edc918a6ce9" providerId="ADAL" clId="{C9A6853A-2552-4A01-B344-23B2D2ACAC25}" dt="2025-09-22T04:29:54.043" v="89" actId="207"/>
          <ac:spMkLst>
            <pc:docMk/>
            <pc:sldMk cId="129492410" sldId="260"/>
            <ac:spMk id="6" creationId="{D765CA52-952F-FED4-BE3C-A5C9B8CF2355}"/>
          </ac:spMkLst>
        </pc:spChg>
        <pc:spChg chg="mod">
          <ac:chgData name="Microsoft Surface 4519" userId="22cde0b7-9f7c-4b79-a61d-4edc918a6ce9" providerId="ADAL" clId="{C9A6853A-2552-4A01-B344-23B2D2ACAC25}" dt="2025-09-22T04:30:06.323" v="103" actId="20577"/>
          <ac:spMkLst>
            <pc:docMk/>
            <pc:sldMk cId="129492410" sldId="260"/>
            <ac:spMk id="23" creationId="{21EE3035-F4F5-452E-881E-79E45CCFC7E7}"/>
          </ac:spMkLst>
        </pc:spChg>
        <pc:spChg chg="mod">
          <ac:chgData name="Microsoft Surface 4519" userId="22cde0b7-9f7c-4b79-a61d-4edc918a6ce9" providerId="ADAL" clId="{C9A6853A-2552-4A01-B344-23B2D2ACAC25}" dt="2025-09-22T04:29:31.643" v="84" actId="20577"/>
          <ac:spMkLst>
            <pc:docMk/>
            <pc:sldMk cId="129492410" sldId="260"/>
            <ac:spMk id="28" creationId="{89B71F99-9F40-43C1-B219-7BE6AB7CA504}"/>
          </ac:spMkLst>
        </pc:spChg>
        <pc:spChg chg="mod">
          <ac:chgData name="Microsoft Surface 4519" userId="22cde0b7-9f7c-4b79-a61d-4edc918a6ce9" providerId="ADAL" clId="{C9A6853A-2552-4A01-B344-23B2D2ACAC25}" dt="2025-09-22T04:30:03.323" v="101" actId="20577"/>
          <ac:spMkLst>
            <pc:docMk/>
            <pc:sldMk cId="129492410" sldId="260"/>
            <ac:spMk id="29" creationId="{02EC46BD-C1E6-43BC-AF15-82AB9EF9DBA1}"/>
          </ac:spMkLst>
        </pc:spChg>
        <pc:graphicFrameChg chg="mod modGraphic">
          <ac:chgData name="Microsoft Surface 4519" userId="22cde0b7-9f7c-4b79-a61d-4edc918a6ce9" providerId="ADAL" clId="{C9A6853A-2552-4A01-B344-23B2D2ACAC25}" dt="2025-09-22T04:31:05.616" v="143" actId="6549"/>
          <ac:graphicFrameMkLst>
            <pc:docMk/>
            <pc:sldMk cId="129492410" sldId="260"/>
            <ac:graphicFrameMk id="2" creationId="{03FC1021-92B1-9B51-0179-5AEE65C70381}"/>
          </ac:graphicFrameMkLst>
        </pc:graphicFrameChg>
        <pc:graphicFrameChg chg="mod modGraphic">
          <ac:chgData name="Microsoft Surface 4519" userId="22cde0b7-9f7c-4b79-a61d-4edc918a6ce9" providerId="ADAL" clId="{C9A6853A-2552-4A01-B344-23B2D2ACAC25}" dt="2025-09-22T04:31:17.915" v="149" actId="20577"/>
          <ac:graphicFrameMkLst>
            <pc:docMk/>
            <pc:sldMk cId="129492410" sldId="260"/>
            <ac:graphicFrameMk id="3" creationId="{8B8F83CC-AD0E-F712-0A4F-553052E34480}"/>
          </ac:graphicFrameMkLst>
        </pc:graphicFrameChg>
      </pc:sldChg>
      <pc:sldChg chg="addSp delSp modSp add del mod">
        <pc:chgData name="Microsoft Surface 4519" userId="22cde0b7-9f7c-4b79-a61d-4edc918a6ce9" providerId="ADAL" clId="{C9A6853A-2552-4A01-B344-23B2D2ACAC25}" dt="2025-09-22T05:14:26.459" v="681" actId="47"/>
        <pc:sldMkLst>
          <pc:docMk/>
          <pc:sldMk cId="0" sldId="262"/>
        </pc:sldMkLst>
        <pc:spChg chg="del">
          <ac:chgData name="Microsoft Surface 4519" userId="22cde0b7-9f7c-4b79-a61d-4edc918a6ce9" providerId="ADAL" clId="{C9A6853A-2552-4A01-B344-23B2D2ACAC25}" dt="2025-09-22T05:13:51.138" v="680" actId="478"/>
          <ac:spMkLst>
            <pc:docMk/>
            <pc:sldMk cId="0" sldId="262"/>
            <ac:spMk id="10" creationId="{00000000-0000-0000-0000-000000000000}"/>
          </ac:spMkLst>
        </pc:spChg>
        <pc:spChg chg="mod">
          <ac:chgData name="Microsoft Surface 4519" userId="22cde0b7-9f7c-4b79-a61d-4edc918a6ce9" providerId="ADAL" clId="{C9A6853A-2552-4A01-B344-23B2D2ACAC25}" dt="2025-09-22T05:13:09.322" v="672" actId="1076"/>
          <ac:spMkLst>
            <pc:docMk/>
            <pc:sldMk cId="0" sldId="262"/>
            <ac:spMk id="15" creationId="{00000000-0000-0000-0000-000000000000}"/>
          </ac:spMkLst>
        </pc:spChg>
        <pc:spChg chg="mod">
          <ac:chgData name="Microsoft Surface 4519" userId="22cde0b7-9f7c-4b79-a61d-4edc918a6ce9" providerId="ADAL" clId="{C9A6853A-2552-4A01-B344-23B2D2ACAC25}" dt="2025-09-22T05:12:43.523" v="668" actId="14100"/>
          <ac:spMkLst>
            <pc:docMk/>
            <pc:sldMk cId="0" sldId="262"/>
            <ac:spMk id="22" creationId="{00000000-0000-0000-0000-000000000000}"/>
          </ac:spMkLst>
        </pc:spChg>
        <pc:spChg chg="del">
          <ac:chgData name="Microsoft Surface 4519" userId="22cde0b7-9f7c-4b79-a61d-4edc918a6ce9" providerId="ADAL" clId="{C9A6853A-2552-4A01-B344-23B2D2ACAC25}" dt="2025-09-22T05:12:57.269" v="669" actId="478"/>
          <ac:spMkLst>
            <pc:docMk/>
            <pc:sldMk cId="0" sldId="262"/>
            <ac:spMk id="24" creationId="{00000000-0000-0000-0000-000000000000}"/>
          </ac:spMkLst>
        </pc:spChg>
        <pc:spChg chg="mod">
          <ac:chgData name="Microsoft Surface 4519" userId="22cde0b7-9f7c-4b79-a61d-4edc918a6ce9" providerId="ADAL" clId="{C9A6853A-2552-4A01-B344-23B2D2ACAC25}" dt="2025-09-22T05:12:19.002" v="656" actId="14100"/>
          <ac:spMkLst>
            <pc:docMk/>
            <pc:sldMk cId="0" sldId="262"/>
            <ac:spMk id="26" creationId="{00000000-0000-0000-0000-000000000000}"/>
          </ac:spMkLst>
        </pc:spChg>
        <pc:spChg chg="mod">
          <ac:chgData name="Microsoft Surface 4519" userId="22cde0b7-9f7c-4b79-a61d-4edc918a6ce9" providerId="ADAL" clId="{C9A6853A-2552-4A01-B344-23B2D2ACAC25}" dt="2025-09-22T05:11:12.572" v="645" actId="1076"/>
          <ac:spMkLst>
            <pc:docMk/>
            <pc:sldMk cId="0" sldId="262"/>
            <ac:spMk id="27" creationId="{00000000-0000-0000-0000-000000000000}"/>
          </ac:spMkLst>
        </pc:spChg>
        <pc:spChg chg="mod">
          <ac:chgData name="Microsoft Surface 4519" userId="22cde0b7-9f7c-4b79-a61d-4edc918a6ce9" providerId="ADAL" clId="{C9A6853A-2552-4A01-B344-23B2D2ACAC25}" dt="2025-09-22T05:11:12.572" v="645" actId="1076"/>
          <ac:spMkLst>
            <pc:docMk/>
            <pc:sldMk cId="0" sldId="262"/>
            <ac:spMk id="28" creationId="{00000000-0000-0000-0000-000000000000}"/>
          </ac:spMkLst>
        </pc:spChg>
        <pc:spChg chg="mod">
          <ac:chgData name="Microsoft Surface 4519" userId="22cde0b7-9f7c-4b79-a61d-4edc918a6ce9" providerId="ADAL" clId="{C9A6853A-2552-4A01-B344-23B2D2ACAC25}" dt="2025-09-22T05:11:12.572" v="645" actId="1076"/>
          <ac:spMkLst>
            <pc:docMk/>
            <pc:sldMk cId="0" sldId="262"/>
            <ac:spMk id="29" creationId="{00000000-0000-0000-0000-000000000000}"/>
          </ac:spMkLst>
        </pc:spChg>
        <pc:spChg chg="mod">
          <ac:chgData name="Microsoft Surface 4519" userId="22cde0b7-9f7c-4b79-a61d-4edc918a6ce9" providerId="ADAL" clId="{C9A6853A-2552-4A01-B344-23B2D2ACAC25}" dt="2025-09-22T05:13:09.322" v="672" actId="1076"/>
          <ac:spMkLst>
            <pc:docMk/>
            <pc:sldMk cId="0" sldId="262"/>
            <ac:spMk id="33" creationId="{00000000-0000-0000-0000-000000000000}"/>
          </ac:spMkLst>
        </pc:spChg>
        <pc:spChg chg="mod">
          <ac:chgData name="Microsoft Surface 4519" userId="22cde0b7-9f7c-4b79-a61d-4edc918a6ce9" providerId="ADAL" clId="{C9A6853A-2552-4A01-B344-23B2D2ACAC25}" dt="2025-09-22T05:11:12.572" v="645" actId="1076"/>
          <ac:spMkLst>
            <pc:docMk/>
            <pc:sldMk cId="0" sldId="262"/>
            <ac:spMk id="42" creationId="{00000000-0000-0000-0000-000000000000}"/>
          </ac:spMkLst>
        </pc:spChg>
        <pc:spChg chg="add del mod topLvl">
          <ac:chgData name="Microsoft Surface 4519" userId="22cde0b7-9f7c-4b79-a61d-4edc918a6ce9" providerId="ADAL" clId="{C9A6853A-2552-4A01-B344-23B2D2ACAC25}" dt="2025-09-22T05:11:54.848" v="655" actId="478"/>
          <ac:spMkLst>
            <pc:docMk/>
            <pc:sldMk cId="0" sldId="262"/>
            <ac:spMk id="44" creationId="{00000000-0000-0000-0000-000000000000}"/>
          </ac:spMkLst>
        </pc:spChg>
        <pc:spChg chg="add del mod topLvl">
          <ac:chgData name="Microsoft Surface 4519" userId="22cde0b7-9f7c-4b79-a61d-4edc918a6ce9" providerId="ADAL" clId="{C9A6853A-2552-4A01-B344-23B2D2ACAC25}" dt="2025-09-22T05:11:51.615" v="654" actId="478"/>
          <ac:spMkLst>
            <pc:docMk/>
            <pc:sldMk cId="0" sldId="262"/>
            <ac:spMk id="45" creationId="{00000000-0000-0000-0000-000000000000}"/>
          </ac:spMkLst>
        </pc:spChg>
        <pc:spChg chg="add del mod topLvl">
          <ac:chgData name="Microsoft Surface 4519" userId="22cde0b7-9f7c-4b79-a61d-4edc918a6ce9" providerId="ADAL" clId="{C9A6853A-2552-4A01-B344-23B2D2ACAC25}" dt="2025-09-22T05:11:47.715" v="653" actId="478"/>
          <ac:spMkLst>
            <pc:docMk/>
            <pc:sldMk cId="0" sldId="262"/>
            <ac:spMk id="46" creationId="{00000000-0000-0000-0000-000000000000}"/>
          </ac:spMkLst>
        </pc:spChg>
        <pc:spChg chg="add del mod topLvl">
          <ac:chgData name="Microsoft Surface 4519" userId="22cde0b7-9f7c-4b79-a61d-4edc918a6ce9" providerId="ADAL" clId="{C9A6853A-2552-4A01-B344-23B2D2ACAC25}" dt="2025-09-22T05:11:47.715" v="653" actId="478"/>
          <ac:spMkLst>
            <pc:docMk/>
            <pc:sldMk cId="0" sldId="262"/>
            <ac:spMk id="47" creationId="{00000000-0000-0000-0000-000000000000}"/>
          </ac:spMkLst>
        </pc:spChg>
        <pc:spChg chg="add del mod topLvl">
          <ac:chgData name="Microsoft Surface 4519" userId="22cde0b7-9f7c-4b79-a61d-4edc918a6ce9" providerId="ADAL" clId="{C9A6853A-2552-4A01-B344-23B2D2ACAC25}" dt="2025-09-22T05:11:47.715" v="653" actId="478"/>
          <ac:spMkLst>
            <pc:docMk/>
            <pc:sldMk cId="0" sldId="262"/>
            <ac:spMk id="48" creationId="{00000000-0000-0000-0000-000000000000}"/>
          </ac:spMkLst>
        </pc:spChg>
        <pc:spChg chg="mod topLvl">
          <ac:chgData name="Microsoft Surface 4519" userId="22cde0b7-9f7c-4b79-a61d-4edc918a6ce9" providerId="ADAL" clId="{C9A6853A-2552-4A01-B344-23B2D2ACAC25}" dt="2025-09-22T05:11:33.544" v="649" actId="1076"/>
          <ac:spMkLst>
            <pc:docMk/>
            <pc:sldMk cId="0" sldId="262"/>
            <ac:spMk id="51" creationId="{00000000-0000-0000-0000-000000000000}"/>
          </ac:spMkLst>
        </pc:spChg>
        <pc:spChg chg="mod topLvl">
          <ac:chgData name="Microsoft Surface 4519" userId="22cde0b7-9f7c-4b79-a61d-4edc918a6ce9" providerId="ADAL" clId="{C9A6853A-2552-4A01-B344-23B2D2ACAC25}" dt="2025-09-22T05:11:33.544" v="649" actId="1076"/>
          <ac:spMkLst>
            <pc:docMk/>
            <pc:sldMk cId="0" sldId="262"/>
            <ac:spMk id="52" creationId="{00000000-0000-0000-0000-000000000000}"/>
          </ac:spMkLst>
        </pc:spChg>
        <pc:spChg chg="mod topLvl">
          <ac:chgData name="Microsoft Surface 4519" userId="22cde0b7-9f7c-4b79-a61d-4edc918a6ce9" providerId="ADAL" clId="{C9A6853A-2552-4A01-B344-23B2D2ACAC25}" dt="2025-09-22T05:11:33.544" v="649" actId="1076"/>
          <ac:spMkLst>
            <pc:docMk/>
            <pc:sldMk cId="0" sldId="262"/>
            <ac:spMk id="53" creationId="{00000000-0000-0000-0000-000000000000}"/>
          </ac:spMkLst>
        </pc:spChg>
        <pc:spChg chg="mod">
          <ac:chgData name="Microsoft Surface 4519" userId="22cde0b7-9f7c-4b79-a61d-4edc918a6ce9" providerId="ADAL" clId="{C9A6853A-2552-4A01-B344-23B2D2ACAC25}" dt="2025-09-22T05:12:38.003" v="667" actId="14100"/>
          <ac:spMkLst>
            <pc:docMk/>
            <pc:sldMk cId="0" sldId="262"/>
            <ac:spMk id="57" creationId="{00000000-0000-0000-0000-000000000000}"/>
          </ac:spMkLst>
        </pc:spChg>
        <pc:spChg chg="mod">
          <ac:chgData name="Microsoft Surface 4519" userId="22cde0b7-9f7c-4b79-a61d-4edc918a6ce9" providerId="ADAL" clId="{C9A6853A-2552-4A01-B344-23B2D2ACAC25}" dt="2025-09-22T05:13:23.578" v="674" actId="1076"/>
          <ac:spMkLst>
            <pc:docMk/>
            <pc:sldMk cId="0" sldId="262"/>
            <ac:spMk id="59" creationId="{00000000-0000-0000-0000-000000000000}"/>
          </ac:spMkLst>
        </pc:spChg>
        <pc:grpChg chg="mod">
          <ac:chgData name="Microsoft Surface 4519" userId="22cde0b7-9f7c-4b79-a61d-4edc918a6ce9" providerId="ADAL" clId="{C9A6853A-2552-4A01-B344-23B2D2ACAC25}" dt="2025-09-22T05:13:48.450" v="679" actId="1076"/>
          <ac:grpSpMkLst>
            <pc:docMk/>
            <pc:sldMk cId="0" sldId="262"/>
            <ac:grpSpMk id="7" creationId="{00000000-0000-0000-0000-000000000000}"/>
          </ac:grpSpMkLst>
        </pc:grpChg>
        <pc:grpChg chg="del">
          <ac:chgData name="Microsoft Surface 4519" userId="22cde0b7-9f7c-4b79-a61d-4edc918a6ce9" providerId="ADAL" clId="{C9A6853A-2552-4A01-B344-23B2D2ACAC25}" dt="2025-09-22T05:13:02.898" v="671" actId="478"/>
          <ac:grpSpMkLst>
            <pc:docMk/>
            <pc:sldMk cId="0" sldId="262"/>
            <ac:grpSpMk id="16" creationId="{00000000-0000-0000-0000-000000000000}"/>
          </ac:grpSpMkLst>
        </pc:grpChg>
        <pc:grpChg chg="del">
          <ac:chgData name="Microsoft Surface 4519" userId="22cde0b7-9f7c-4b79-a61d-4edc918a6ce9" providerId="ADAL" clId="{C9A6853A-2552-4A01-B344-23B2D2ACAC25}" dt="2025-09-22T05:11:42.537" v="651" actId="165"/>
          <ac:grpSpMkLst>
            <pc:docMk/>
            <pc:sldMk cId="0" sldId="262"/>
            <ac:grpSpMk id="43" creationId="{00000000-0000-0000-0000-000000000000}"/>
          </ac:grpSpMkLst>
        </pc:grpChg>
        <pc:grpChg chg="del mod">
          <ac:chgData name="Microsoft Surface 4519" userId="22cde0b7-9f7c-4b79-a61d-4edc918a6ce9" providerId="ADAL" clId="{C9A6853A-2552-4A01-B344-23B2D2ACAC25}" dt="2025-09-22T05:11:29.595" v="648" actId="165"/>
          <ac:grpSpMkLst>
            <pc:docMk/>
            <pc:sldMk cId="0" sldId="262"/>
            <ac:grpSpMk id="50" creationId="{00000000-0000-0000-0000-000000000000}"/>
          </ac:grpSpMkLst>
        </pc:grpChg>
        <pc:picChg chg="mod">
          <ac:chgData name="Microsoft Surface 4519" userId="22cde0b7-9f7c-4b79-a61d-4edc918a6ce9" providerId="ADAL" clId="{C9A6853A-2552-4A01-B344-23B2D2ACAC25}" dt="2025-09-22T05:11:12.572" v="645" actId="1076"/>
          <ac:picMkLst>
            <pc:docMk/>
            <pc:sldMk cId="0" sldId="262"/>
            <ac:picMk id="25" creationId="{00000000-0000-0000-0000-000000000000}"/>
          </ac:picMkLst>
        </pc:picChg>
        <pc:picChg chg="mod topLvl">
          <ac:chgData name="Microsoft Surface 4519" userId="22cde0b7-9f7c-4b79-a61d-4edc918a6ce9" providerId="ADAL" clId="{C9A6853A-2552-4A01-B344-23B2D2ACAC25}" dt="2025-09-22T05:13:28.330" v="675" actId="1076"/>
          <ac:picMkLst>
            <pc:docMk/>
            <pc:sldMk cId="0" sldId="262"/>
            <ac:picMk id="54" creationId="{00000000-0000-0000-0000-000000000000}"/>
          </ac:picMkLst>
        </pc:picChg>
        <pc:picChg chg="mod topLvl">
          <ac:chgData name="Microsoft Surface 4519" userId="22cde0b7-9f7c-4b79-a61d-4edc918a6ce9" providerId="ADAL" clId="{C9A6853A-2552-4A01-B344-23B2D2ACAC25}" dt="2025-09-22T05:11:37.579" v="650" actId="1076"/>
          <ac:picMkLst>
            <pc:docMk/>
            <pc:sldMk cId="0" sldId="262"/>
            <ac:picMk id="55" creationId="{00000000-0000-0000-0000-000000000000}"/>
          </ac:picMkLst>
        </pc:picChg>
        <pc:picChg chg="mod topLvl">
          <ac:chgData name="Microsoft Surface 4519" userId="22cde0b7-9f7c-4b79-a61d-4edc918a6ce9" providerId="ADAL" clId="{C9A6853A-2552-4A01-B344-23B2D2ACAC25}" dt="2025-09-22T05:11:33.544" v="649" actId="1076"/>
          <ac:picMkLst>
            <pc:docMk/>
            <pc:sldMk cId="0" sldId="262"/>
            <ac:picMk id="56" creationId="{00000000-0000-0000-0000-000000000000}"/>
          </ac:picMkLst>
        </pc:picChg>
        <pc:picChg chg="mod">
          <ac:chgData name="Microsoft Surface 4519" userId="22cde0b7-9f7c-4b79-a61d-4edc918a6ce9" providerId="ADAL" clId="{C9A6853A-2552-4A01-B344-23B2D2ACAC25}" dt="2025-09-22T05:13:00.499" v="670" actId="1076"/>
          <ac:picMkLst>
            <pc:docMk/>
            <pc:sldMk cId="0" sldId="262"/>
            <ac:picMk id="63" creationId="{00000000-0000-0000-0000-000000000000}"/>
          </ac:picMkLst>
        </pc:picChg>
        <pc:picChg chg="del mod">
          <ac:chgData name="Microsoft Surface 4519" userId="22cde0b7-9f7c-4b79-a61d-4edc918a6ce9" providerId="ADAL" clId="{C9A6853A-2552-4A01-B344-23B2D2ACAC25}" dt="2025-09-22T05:13:36.059" v="677" actId="478"/>
          <ac:picMkLst>
            <pc:docMk/>
            <pc:sldMk cId="0" sldId="262"/>
            <ac:picMk id="1026" creationId="{B9863BCC-33BD-56A0-F7CA-9AF4D23DB521}"/>
          </ac:picMkLst>
        </pc:picChg>
      </pc:sldChg>
      <pc:sldChg chg="modSp mod">
        <pc:chgData name="Microsoft Surface 4519" userId="22cde0b7-9f7c-4b79-a61d-4edc918a6ce9" providerId="ADAL" clId="{C9A6853A-2552-4A01-B344-23B2D2ACAC25}" dt="2025-09-22T05:09:14.819" v="637" actId="6549"/>
        <pc:sldMkLst>
          <pc:docMk/>
          <pc:sldMk cId="2537936391" sldId="282"/>
        </pc:sldMkLst>
        <pc:spChg chg="mod">
          <ac:chgData name="Microsoft Surface 4519" userId="22cde0b7-9f7c-4b79-a61d-4edc918a6ce9" providerId="ADAL" clId="{C9A6853A-2552-4A01-B344-23B2D2ACAC25}" dt="2025-09-22T05:09:14.819" v="637" actId="6549"/>
          <ac:spMkLst>
            <pc:docMk/>
            <pc:sldMk cId="2537936391" sldId="282"/>
            <ac:spMk id="3" creationId="{7CF8B18F-9887-B5C3-4DC7-672D999580E8}"/>
          </ac:spMkLst>
        </pc:spChg>
      </pc:sldChg>
      <pc:sldChg chg="modSp mod">
        <pc:chgData name="Microsoft Surface 4519" userId="22cde0b7-9f7c-4b79-a61d-4edc918a6ce9" providerId="ADAL" clId="{C9A6853A-2552-4A01-B344-23B2D2ACAC25}" dt="2025-09-22T04:44:10.991" v="333" actId="20577"/>
        <pc:sldMkLst>
          <pc:docMk/>
          <pc:sldMk cId="427860003" sldId="283"/>
        </pc:sldMkLst>
        <pc:spChg chg="mod">
          <ac:chgData name="Microsoft Surface 4519" userId="22cde0b7-9f7c-4b79-a61d-4edc918a6ce9" providerId="ADAL" clId="{C9A6853A-2552-4A01-B344-23B2D2ACAC25}" dt="2025-09-22T04:44:10.991" v="333" actId="20577"/>
          <ac:spMkLst>
            <pc:docMk/>
            <pc:sldMk cId="427860003" sldId="283"/>
            <ac:spMk id="2" creationId="{C1AD1A98-5FAF-B565-22D1-2009310925C3}"/>
          </ac:spMkLst>
        </pc:spChg>
        <pc:spChg chg="mod">
          <ac:chgData name="Microsoft Surface 4519" userId="22cde0b7-9f7c-4b79-a61d-4edc918a6ce9" providerId="ADAL" clId="{C9A6853A-2552-4A01-B344-23B2D2ACAC25}" dt="2025-09-22T04:40:36.902" v="289" actId="21"/>
          <ac:spMkLst>
            <pc:docMk/>
            <pc:sldMk cId="427860003" sldId="283"/>
            <ac:spMk id="3" creationId="{2D6A60F8-DCE5-78D7-D830-BF682D6DF4DF}"/>
          </ac:spMkLst>
        </pc:spChg>
      </pc:sldChg>
      <pc:sldChg chg="addSp delSp modSp add mod ord">
        <pc:chgData name="Microsoft Surface 4519" userId="22cde0b7-9f7c-4b79-a61d-4edc918a6ce9" providerId="ADAL" clId="{C9A6853A-2552-4A01-B344-23B2D2ACAC25}" dt="2025-09-22T04:07:41.662" v="42"/>
        <pc:sldMkLst>
          <pc:docMk/>
          <pc:sldMk cId="1426071387" sldId="284"/>
        </pc:sldMkLst>
        <pc:spChg chg="mod">
          <ac:chgData name="Microsoft Surface 4519" userId="22cde0b7-9f7c-4b79-a61d-4edc918a6ce9" providerId="ADAL" clId="{C9A6853A-2552-4A01-B344-23B2D2ACAC25}" dt="2025-09-22T04:06:20.952" v="37" actId="1076"/>
          <ac:spMkLst>
            <pc:docMk/>
            <pc:sldMk cId="1426071387" sldId="284"/>
            <ac:spMk id="2" creationId="{2A91B583-D6B4-7BC6-7250-0895DF417059}"/>
          </ac:spMkLst>
        </pc:spChg>
        <pc:spChg chg="del mod">
          <ac:chgData name="Microsoft Surface 4519" userId="22cde0b7-9f7c-4b79-a61d-4edc918a6ce9" providerId="ADAL" clId="{C9A6853A-2552-4A01-B344-23B2D2ACAC25}" dt="2025-09-22T04:06:17.123" v="36" actId="478"/>
          <ac:spMkLst>
            <pc:docMk/>
            <pc:sldMk cId="1426071387" sldId="284"/>
            <ac:spMk id="3" creationId="{1F9BC2A8-2FA5-F543-219F-632167C6747F}"/>
          </ac:spMkLst>
        </pc:spChg>
        <pc:spChg chg="add del mod">
          <ac:chgData name="Microsoft Surface 4519" userId="22cde0b7-9f7c-4b79-a61d-4edc918a6ce9" providerId="ADAL" clId="{C9A6853A-2552-4A01-B344-23B2D2ACAC25}" dt="2025-09-22T04:06:24.154" v="38" actId="478"/>
          <ac:spMkLst>
            <pc:docMk/>
            <pc:sldMk cId="1426071387" sldId="284"/>
            <ac:spMk id="5" creationId="{35AF879C-32F4-8BDE-FD09-51EBD0D380F2}"/>
          </ac:spMkLst>
        </pc:spChg>
        <pc:picChg chg="add mod">
          <ac:chgData name="Microsoft Surface 4519" userId="22cde0b7-9f7c-4b79-a61d-4edc918a6ce9" providerId="ADAL" clId="{C9A6853A-2552-4A01-B344-23B2D2ACAC25}" dt="2025-09-22T04:06:04.067" v="25" actId="1076"/>
          <ac:picMkLst>
            <pc:docMk/>
            <pc:sldMk cId="1426071387" sldId="284"/>
            <ac:picMk id="1026" creationId="{EDC05A73-9781-8BEF-EC42-69EB07B186B0}"/>
          </ac:picMkLst>
        </pc:picChg>
        <pc:picChg chg="del">
          <ac:chgData name="Microsoft Surface 4519" userId="22cde0b7-9f7c-4b79-a61d-4edc918a6ce9" providerId="ADAL" clId="{C9A6853A-2552-4A01-B344-23B2D2ACAC25}" dt="2025-09-22T04:05:21.152" v="1" actId="478"/>
          <ac:picMkLst>
            <pc:docMk/>
            <pc:sldMk cId="1426071387" sldId="284"/>
            <ac:picMk id="3074" creationId="{A6DCF382-7791-C0B2-D33D-71808E3C0558}"/>
          </ac:picMkLst>
        </pc:picChg>
      </pc:sldChg>
      <pc:sldChg chg="delSp add del ord setBg delDesignElem">
        <pc:chgData name="Microsoft Surface 4519" userId="22cde0b7-9f7c-4b79-a61d-4edc918a6ce9" providerId="ADAL" clId="{C9A6853A-2552-4A01-B344-23B2D2ACAC25}" dt="2025-09-22T04:10:26.855" v="50"/>
        <pc:sldMkLst>
          <pc:docMk/>
          <pc:sldMk cId="3972853971" sldId="3365"/>
        </pc:sldMkLst>
        <pc:spChg chg="del">
          <ac:chgData name="Microsoft Surface 4519" userId="22cde0b7-9f7c-4b79-a61d-4edc918a6ce9" providerId="ADAL" clId="{C9A6853A-2552-4A01-B344-23B2D2ACAC25}" dt="2025-09-22T04:10:24.717" v="48"/>
          <ac:spMkLst>
            <pc:docMk/>
            <pc:sldMk cId="3972853971" sldId="3365"/>
            <ac:spMk id="2073" creationId="{91F55C5D-1648-4BE3-932D-8CADBF3F6736}"/>
          </ac:spMkLst>
        </pc:spChg>
        <pc:spChg chg="del">
          <ac:chgData name="Microsoft Surface 4519" userId="22cde0b7-9f7c-4b79-a61d-4edc918a6ce9" providerId="ADAL" clId="{C9A6853A-2552-4A01-B344-23B2D2ACAC25}" dt="2025-09-22T04:10:24.717" v="48"/>
          <ac:spMkLst>
            <pc:docMk/>
            <pc:sldMk cId="3972853971" sldId="3365"/>
            <ac:spMk id="2075" creationId="{A38E1331-B5A6-44BE-BF4E-EE6C2FD2A242}"/>
          </ac:spMkLst>
        </pc:spChg>
      </pc:sldChg>
      <pc:sldChg chg="modSp add mod">
        <pc:chgData name="Microsoft Surface 4519" userId="22cde0b7-9f7c-4b79-a61d-4edc918a6ce9" providerId="ADAL" clId="{C9A6853A-2552-4A01-B344-23B2D2ACAC25}" dt="2025-09-22T04:10:43.670" v="70" actId="1076"/>
        <pc:sldMkLst>
          <pc:docMk/>
          <pc:sldMk cId="2555156189" sldId="3376"/>
        </pc:sldMkLst>
        <pc:spChg chg="mod">
          <ac:chgData name="Microsoft Surface 4519" userId="22cde0b7-9f7c-4b79-a61d-4edc918a6ce9" providerId="ADAL" clId="{C9A6853A-2552-4A01-B344-23B2D2ACAC25}" dt="2025-09-22T04:10:35.068" v="68" actId="20577"/>
          <ac:spMkLst>
            <pc:docMk/>
            <pc:sldMk cId="2555156189" sldId="3376"/>
            <ac:spMk id="74" creationId="{75F0A756-C577-9CB3-B231-719CE53A952A}"/>
          </ac:spMkLst>
        </pc:spChg>
        <pc:picChg chg="mod">
          <ac:chgData name="Microsoft Surface 4519" userId="22cde0b7-9f7c-4b79-a61d-4edc918a6ce9" providerId="ADAL" clId="{C9A6853A-2552-4A01-B344-23B2D2ACAC25}" dt="2025-09-22T04:10:43.670" v="70" actId="1076"/>
          <ac:picMkLst>
            <pc:docMk/>
            <pc:sldMk cId="2555156189" sldId="3376"/>
            <ac:picMk id="3" creationId="{0C03638A-C7F9-C7D5-0EEE-E101E60224DB}"/>
          </ac:picMkLst>
        </pc:picChg>
      </pc:sldChg>
      <pc:sldChg chg="modSp new mod">
        <pc:chgData name="Microsoft Surface 4519" userId="22cde0b7-9f7c-4b79-a61d-4edc918a6ce9" providerId="ADAL" clId="{C9A6853A-2552-4A01-B344-23B2D2ACAC25}" dt="2025-09-22T04:37:40.090" v="207" actId="20577"/>
        <pc:sldMkLst>
          <pc:docMk/>
          <pc:sldMk cId="980457079" sldId="3377"/>
        </pc:sldMkLst>
        <pc:spChg chg="mod">
          <ac:chgData name="Microsoft Surface 4519" userId="22cde0b7-9f7c-4b79-a61d-4edc918a6ce9" providerId="ADAL" clId="{C9A6853A-2552-4A01-B344-23B2D2ACAC25}" dt="2025-09-22T04:36:51.883" v="184" actId="1076"/>
          <ac:spMkLst>
            <pc:docMk/>
            <pc:sldMk cId="980457079" sldId="3377"/>
            <ac:spMk id="2" creationId="{DB31D547-F56E-5A6A-8F41-07A2060BB203}"/>
          </ac:spMkLst>
        </pc:spChg>
        <pc:spChg chg="mod">
          <ac:chgData name="Microsoft Surface 4519" userId="22cde0b7-9f7c-4b79-a61d-4edc918a6ce9" providerId="ADAL" clId="{C9A6853A-2552-4A01-B344-23B2D2ACAC25}" dt="2025-09-22T04:37:40.090" v="207" actId="20577"/>
          <ac:spMkLst>
            <pc:docMk/>
            <pc:sldMk cId="980457079" sldId="3377"/>
            <ac:spMk id="3" creationId="{90ACC287-F07A-4868-3448-1C89720A5E44}"/>
          </ac:spMkLst>
        </pc:spChg>
      </pc:sldChg>
      <pc:sldChg chg="add del">
        <pc:chgData name="Microsoft Surface 4519" userId="22cde0b7-9f7c-4b79-a61d-4edc918a6ce9" providerId="ADAL" clId="{C9A6853A-2552-4A01-B344-23B2D2ACAC25}" dt="2025-09-22T04:29:15.702" v="71" actId="47"/>
        <pc:sldMkLst>
          <pc:docMk/>
          <pc:sldMk cId="1349001348" sldId="3377"/>
        </pc:sldMkLst>
      </pc:sldChg>
      <pc:sldChg chg="modSp add mod">
        <pc:chgData name="Microsoft Surface 4519" userId="22cde0b7-9f7c-4b79-a61d-4edc918a6ce9" providerId="ADAL" clId="{C9A6853A-2552-4A01-B344-23B2D2ACAC25}" dt="2025-09-22T04:38:38.096" v="233" actId="20577"/>
        <pc:sldMkLst>
          <pc:docMk/>
          <pc:sldMk cId="2298719037" sldId="3378"/>
        </pc:sldMkLst>
        <pc:spChg chg="mod">
          <ac:chgData name="Microsoft Surface 4519" userId="22cde0b7-9f7c-4b79-a61d-4edc918a6ce9" providerId="ADAL" clId="{C9A6853A-2552-4A01-B344-23B2D2ACAC25}" dt="2025-09-22T04:38:38.096" v="233" actId="20577"/>
          <ac:spMkLst>
            <pc:docMk/>
            <pc:sldMk cId="2298719037" sldId="3378"/>
            <ac:spMk id="3" creationId="{31625B18-E3BD-3C55-DCFD-5B6654040467}"/>
          </ac:spMkLst>
        </pc:spChg>
      </pc:sldChg>
      <pc:sldChg chg="modSp add mod">
        <pc:chgData name="Microsoft Surface 4519" userId="22cde0b7-9f7c-4b79-a61d-4edc918a6ce9" providerId="ADAL" clId="{C9A6853A-2552-4A01-B344-23B2D2ACAC25}" dt="2025-09-22T04:39:55.819" v="272" actId="20577"/>
        <pc:sldMkLst>
          <pc:docMk/>
          <pc:sldMk cId="1537605356" sldId="3379"/>
        </pc:sldMkLst>
        <pc:spChg chg="mod">
          <ac:chgData name="Microsoft Surface 4519" userId="22cde0b7-9f7c-4b79-a61d-4edc918a6ce9" providerId="ADAL" clId="{C9A6853A-2552-4A01-B344-23B2D2ACAC25}" dt="2025-09-22T04:39:55.819" v="272" actId="20577"/>
          <ac:spMkLst>
            <pc:docMk/>
            <pc:sldMk cId="1537605356" sldId="3379"/>
            <ac:spMk id="3" creationId="{9B4ECA9D-BC7F-F11D-F5F8-FB64BE9D0E00}"/>
          </ac:spMkLst>
        </pc:spChg>
      </pc:sldChg>
      <pc:sldChg chg="modSp new mod">
        <pc:chgData name="Microsoft Surface 4519" userId="22cde0b7-9f7c-4b79-a61d-4edc918a6ce9" providerId="ADAL" clId="{C9A6853A-2552-4A01-B344-23B2D2ACAC25}" dt="2025-09-22T04:44:04.362" v="329" actId="1076"/>
        <pc:sldMkLst>
          <pc:docMk/>
          <pc:sldMk cId="2559938663" sldId="3380"/>
        </pc:sldMkLst>
        <pc:spChg chg="mod">
          <ac:chgData name="Microsoft Surface 4519" userId="22cde0b7-9f7c-4b79-a61d-4edc918a6ce9" providerId="ADAL" clId="{C9A6853A-2552-4A01-B344-23B2D2ACAC25}" dt="2025-09-22T04:44:04.362" v="329" actId="1076"/>
          <ac:spMkLst>
            <pc:docMk/>
            <pc:sldMk cId="2559938663" sldId="3380"/>
            <ac:spMk id="2" creationId="{D1B79783-A5D3-E9BC-D604-3E727FF26E49}"/>
          </ac:spMkLst>
        </pc:spChg>
        <pc:spChg chg="mod">
          <ac:chgData name="Microsoft Surface 4519" userId="22cde0b7-9f7c-4b79-a61d-4edc918a6ce9" providerId="ADAL" clId="{C9A6853A-2552-4A01-B344-23B2D2ACAC25}" dt="2025-09-22T04:44:01.963" v="328" actId="1076"/>
          <ac:spMkLst>
            <pc:docMk/>
            <pc:sldMk cId="2559938663" sldId="3380"/>
            <ac:spMk id="3" creationId="{5798B848-DDF4-FC19-2F6D-C006E1C30C57}"/>
          </ac:spMkLst>
        </pc:spChg>
      </pc:sldChg>
      <pc:sldChg chg="addSp delSp modSp new mod">
        <pc:chgData name="Microsoft Surface 4519" userId="22cde0b7-9f7c-4b79-a61d-4edc918a6ce9" providerId="ADAL" clId="{C9A6853A-2552-4A01-B344-23B2D2ACAC25}" dt="2025-09-22T04:47:30.283" v="381" actId="14100"/>
        <pc:sldMkLst>
          <pc:docMk/>
          <pc:sldMk cId="2753940813" sldId="3381"/>
        </pc:sldMkLst>
        <pc:spChg chg="mod">
          <ac:chgData name="Microsoft Surface 4519" userId="22cde0b7-9f7c-4b79-a61d-4edc918a6ce9" providerId="ADAL" clId="{C9A6853A-2552-4A01-B344-23B2D2ACAC25}" dt="2025-09-22T04:46:18.904" v="373" actId="20577"/>
          <ac:spMkLst>
            <pc:docMk/>
            <pc:sldMk cId="2753940813" sldId="3381"/>
            <ac:spMk id="2" creationId="{9EC6763B-C4E4-5FE1-C55F-85820A1B4093}"/>
          </ac:spMkLst>
        </pc:spChg>
        <pc:spChg chg="del">
          <ac:chgData name="Microsoft Surface 4519" userId="22cde0b7-9f7c-4b79-a61d-4edc918a6ce9" providerId="ADAL" clId="{C9A6853A-2552-4A01-B344-23B2D2ACAC25}" dt="2025-09-22T04:46:21.182" v="374" actId="22"/>
          <ac:spMkLst>
            <pc:docMk/>
            <pc:sldMk cId="2753940813" sldId="3381"/>
            <ac:spMk id="3" creationId="{1A45B869-17F7-FD3E-1B57-8F38D826DC08}"/>
          </ac:spMkLst>
        </pc:spChg>
        <pc:picChg chg="add mod ord">
          <ac:chgData name="Microsoft Surface 4519" userId="22cde0b7-9f7c-4b79-a61d-4edc918a6ce9" providerId="ADAL" clId="{C9A6853A-2552-4A01-B344-23B2D2ACAC25}" dt="2025-09-22T04:46:23.450" v="375" actId="1076"/>
          <ac:picMkLst>
            <pc:docMk/>
            <pc:sldMk cId="2753940813" sldId="3381"/>
            <ac:picMk id="5" creationId="{C10B15F8-6FBD-08E0-150B-0041EEE0F473}"/>
          </ac:picMkLst>
        </pc:picChg>
        <pc:picChg chg="add mod">
          <ac:chgData name="Microsoft Surface 4519" userId="22cde0b7-9f7c-4b79-a61d-4edc918a6ce9" providerId="ADAL" clId="{C9A6853A-2552-4A01-B344-23B2D2ACAC25}" dt="2025-09-22T04:47:30.283" v="381" actId="14100"/>
          <ac:picMkLst>
            <pc:docMk/>
            <pc:sldMk cId="2753940813" sldId="3381"/>
            <ac:picMk id="7" creationId="{AFB6F8E6-2548-3304-7CCA-35963EB4EF1F}"/>
          </ac:picMkLst>
        </pc:picChg>
      </pc:sldChg>
      <pc:sldChg chg="addSp delSp modSp add mod modClrScheme chgLayout">
        <pc:chgData name="Microsoft Surface 4519" userId="22cde0b7-9f7c-4b79-a61d-4edc918a6ce9" providerId="ADAL" clId="{C9A6853A-2552-4A01-B344-23B2D2ACAC25}" dt="2025-09-22T04:57:29.002" v="447" actId="1076"/>
        <pc:sldMkLst>
          <pc:docMk/>
          <pc:sldMk cId="3046340181" sldId="3382"/>
        </pc:sldMkLst>
        <pc:spChg chg="mod">
          <ac:chgData name="Microsoft Surface 4519" userId="22cde0b7-9f7c-4b79-a61d-4edc918a6ce9" providerId="ADAL" clId="{C9A6853A-2552-4A01-B344-23B2D2ACAC25}" dt="2025-09-22T04:55:19.554" v="429" actId="1076"/>
          <ac:spMkLst>
            <pc:docMk/>
            <pc:sldMk cId="3046340181" sldId="3382"/>
            <ac:spMk id="2" creationId="{1FA458A2-6F46-80BF-2069-37FCD8079467}"/>
          </ac:spMkLst>
        </pc:spChg>
        <pc:spChg chg="del">
          <ac:chgData name="Microsoft Surface 4519" userId="22cde0b7-9f7c-4b79-a61d-4edc918a6ce9" providerId="ADAL" clId="{C9A6853A-2552-4A01-B344-23B2D2ACAC25}" dt="2025-09-22T04:52:48.522" v="415" actId="478"/>
          <ac:spMkLst>
            <pc:docMk/>
            <pc:sldMk cId="3046340181" sldId="3382"/>
            <ac:spMk id="3" creationId="{D18C7089-8CB2-5876-7A18-3B8A8F9581B3}"/>
          </ac:spMkLst>
        </pc:spChg>
        <pc:spChg chg="add del mod">
          <ac:chgData name="Microsoft Surface 4519" userId="22cde0b7-9f7c-4b79-a61d-4edc918a6ce9" providerId="ADAL" clId="{C9A6853A-2552-4A01-B344-23B2D2ACAC25}" dt="2025-09-22T04:54:55.648" v="416" actId="478"/>
          <ac:spMkLst>
            <pc:docMk/>
            <pc:sldMk cId="3046340181" sldId="3382"/>
            <ac:spMk id="5" creationId="{9DD10673-64C4-40A5-67CE-363F9E7D0978}"/>
          </ac:spMkLst>
        </pc:spChg>
        <pc:spChg chg="add mod">
          <ac:chgData name="Microsoft Surface 4519" userId="22cde0b7-9f7c-4b79-a61d-4edc918a6ce9" providerId="ADAL" clId="{C9A6853A-2552-4A01-B344-23B2D2ACAC25}" dt="2025-09-22T04:56:22.922" v="438" actId="1076"/>
          <ac:spMkLst>
            <pc:docMk/>
            <pc:sldMk cId="3046340181" sldId="3382"/>
            <ac:spMk id="8" creationId="{D4F0B12D-0BD6-35A2-2918-48413B588392}"/>
          </ac:spMkLst>
        </pc:spChg>
        <pc:spChg chg="add mod">
          <ac:chgData name="Microsoft Surface 4519" userId="22cde0b7-9f7c-4b79-a61d-4edc918a6ce9" providerId="ADAL" clId="{C9A6853A-2552-4A01-B344-23B2D2ACAC25}" dt="2025-09-22T04:57:23.950" v="446" actId="14100"/>
          <ac:spMkLst>
            <pc:docMk/>
            <pc:sldMk cId="3046340181" sldId="3382"/>
            <ac:spMk id="10" creationId="{CEE7DCE2-0F19-AE16-2EE2-8F8861754593}"/>
          </ac:spMkLst>
        </pc:spChg>
        <pc:picChg chg="add mod">
          <ac:chgData name="Microsoft Surface 4519" userId="22cde0b7-9f7c-4b79-a61d-4edc918a6ce9" providerId="ADAL" clId="{C9A6853A-2552-4A01-B344-23B2D2ACAC25}" dt="2025-09-22T04:56:17.450" v="437" actId="14100"/>
          <ac:picMkLst>
            <pc:docMk/>
            <pc:sldMk cId="3046340181" sldId="3382"/>
            <ac:picMk id="7" creationId="{65DE38BC-1F9B-993A-2D02-30B0563001F9}"/>
          </ac:picMkLst>
        </pc:picChg>
        <pc:picChg chg="add mod">
          <ac:chgData name="Microsoft Surface 4519" userId="22cde0b7-9f7c-4b79-a61d-4edc918a6ce9" providerId="ADAL" clId="{C9A6853A-2552-4A01-B344-23B2D2ACAC25}" dt="2025-09-22T04:57:29.002" v="447" actId="1076"/>
          <ac:picMkLst>
            <pc:docMk/>
            <pc:sldMk cId="3046340181" sldId="3382"/>
            <ac:picMk id="12" creationId="{D59448F8-CD3C-6CAE-0FBD-F4BD37969BD6}"/>
          </ac:picMkLst>
        </pc:picChg>
        <pc:picChg chg="del">
          <ac:chgData name="Microsoft Surface 4519" userId="22cde0b7-9f7c-4b79-a61d-4edc918a6ce9" providerId="ADAL" clId="{C9A6853A-2552-4A01-B344-23B2D2ACAC25}" dt="2025-09-22T04:52:22.008" v="383" actId="478"/>
          <ac:picMkLst>
            <pc:docMk/>
            <pc:sldMk cId="3046340181" sldId="3382"/>
            <ac:picMk id="3074" creationId="{95422820-9F00-2848-F4E6-CE0AB7B72A8A}"/>
          </ac:picMkLst>
        </pc:picChg>
      </pc:sldChg>
      <pc:sldChg chg="addSp delSp modSp new mod">
        <pc:chgData name="Microsoft Surface 4519" userId="22cde0b7-9f7c-4b79-a61d-4edc918a6ce9" providerId="ADAL" clId="{C9A6853A-2552-4A01-B344-23B2D2ACAC25}" dt="2025-09-22T04:58:31.507" v="454" actId="478"/>
        <pc:sldMkLst>
          <pc:docMk/>
          <pc:sldMk cId="2043594641" sldId="3383"/>
        </pc:sldMkLst>
        <pc:spChg chg="del">
          <ac:chgData name="Microsoft Surface 4519" userId="22cde0b7-9f7c-4b79-a61d-4edc918a6ce9" providerId="ADAL" clId="{C9A6853A-2552-4A01-B344-23B2D2ACAC25}" dt="2025-09-22T04:58:11.519" v="449" actId="478"/>
          <ac:spMkLst>
            <pc:docMk/>
            <pc:sldMk cId="2043594641" sldId="3383"/>
            <ac:spMk id="2" creationId="{4B1EA6BF-B9D9-C8DC-98A7-BD0A5D9EB628}"/>
          </ac:spMkLst>
        </pc:spChg>
        <pc:spChg chg="del">
          <ac:chgData name="Microsoft Surface 4519" userId="22cde0b7-9f7c-4b79-a61d-4edc918a6ce9" providerId="ADAL" clId="{C9A6853A-2552-4A01-B344-23B2D2ACAC25}" dt="2025-09-22T04:58:31.507" v="454" actId="478"/>
          <ac:spMkLst>
            <pc:docMk/>
            <pc:sldMk cId="2043594641" sldId="3383"/>
            <ac:spMk id="3" creationId="{EDE0FA07-3AE7-DE85-111C-C0EE0B4D657F}"/>
          </ac:spMkLst>
        </pc:spChg>
        <pc:picChg chg="add mod">
          <ac:chgData name="Microsoft Surface 4519" userId="22cde0b7-9f7c-4b79-a61d-4edc918a6ce9" providerId="ADAL" clId="{C9A6853A-2552-4A01-B344-23B2D2ACAC25}" dt="2025-09-22T04:58:28.211" v="453" actId="1076"/>
          <ac:picMkLst>
            <pc:docMk/>
            <pc:sldMk cId="2043594641" sldId="3383"/>
            <ac:picMk id="5" creationId="{1D1871A9-C3EA-176D-6256-F21F4294AB63}"/>
          </ac:picMkLst>
        </pc:picChg>
      </pc:sldChg>
      <pc:sldChg chg="addSp modSp new mod">
        <pc:chgData name="Microsoft Surface 4519" userId="22cde0b7-9f7c-4b79-a61d-4edc918a6ce9" providerId="ADAL" clId="{C9A6853A-2552-4A01-B344-23B2D2ACAC25}" dt="2025-09-22T05:00:20.282" v="481" actId="14100"/>
        <pc:sldMkLst>
          <pc:docMk/>
          <pc:sldMk cId="17191827" sldId="3384"/>
        </pc:sldMkLst>
        <pc:spChg chg="add mod">
          <ac:chgData name="Microsoft Surface 4519" userId="22cde0b7-9f7c-4b79-a61d-4edc918a6ce9" providerId="ADAL" clId="{C9A6853A-2552-4A01-B344-23B2D2ACAC25}" dt="2025-09-22T04:59:40.819" v="460" actId="1076"/>
          <ac:spMkLst>
            <pc:docMk/>
            <pc:sldMk cId="17191827" sldId="3384"/>
            <ac:spMk id="6" creationId="{C13ABF54-D12D-F0C1-55D7-60845EF475EB}"/>
          </ac:spMkLst>
        </pc:spChg>
        <pc:spChg chg="add mod">
          <ac:chgData name="Microsoft Surface 4519" userId="22cde0b7-9f7c-4b79-a61d-4edc918a6ce9" providerId="ADAL" clId="{C9A6853A-2552-4A01-B344-23B2D2ACAC25}" dt="2025-09-22T05:00:20.282" v="481" actId="14100"/>
          <ac:spMkLst>
            <pc:docMk/>
            <pc:sldMk cId="17191827" sldId="3384"/>
            <ac:spMk id="9" creationId="{2B653A31-83CB-4BFA-935C-1DF62EB76480}"/>
          </ac:spMkLst>
        </pc:spChg>
        <pc:picChg chg="add mod">
          <ac:chgData name="Microsoft Surface 4519" userId="22cde0b7-9f7c-4b79-a61d-4edc918a6ce9" providerId="ADAL" clId="{C9A6853A-2552-4A01-B344-23B2D2ACAC25}" dt="2025-09-22T04:59:30.257" v="458" actId="14100"/>
          <ac:picMkLst>
            <pc:docMk/>
            <pc:sldMk cId="17191827" sldId="3384"/>
            <ac:picMk id="5" creationId="{E8B977C9-4E7D-9D5B-451A-090D7F5882C4}"/>
          </ac:picMkLst>
        </pc:picChg>
        <pc:cxnChg chg="add">
          <ac:chgData name="Microsoft Surface 4519" userId="22cde0b7-9f7c-4b79-a61d-4edc918a6ce9" providerId="ADAL" clId="{C9A6853A-2552-4A01-B344-23B2D2ACAC25}" dt="2025-09-22T04:59:52.390" v="461" actId="11529"/>
          <ac:cxnSpMkLst>
            <pc:docMk/>
            <pc:sldMk cId="17191827" sldId="3384"/>
            <ac:cxnSpMk id="8" creationId="{8D54C55D-5118-F58F-61A6-6A3AD67B687D}"/>
          </ac:cxnSpMkLst>
        </pc:cxnChg>
      </pc:sldChg>
      <pc:sldChg chg="addSp delSp modSp new mod">
        <pc:chgData name="Microsoft Surface 4519" userId="22cde0b7-9f7c-4b79-a61d-4edc918a6ce9" providerId="ADAL" clId="{C9A6853A-2552-4A01-B344-23B2D2ACAC25}" dt="2025-09-22T05:04:32.261" v="585" actId="478"/>
        <pc:sldMkLst>
          <pc:docMk/>
          <pc:sldMk cId="3166748781" sldId="3385"/>
        </pc:sldMkLst>
        <pc:spChg chg="del">
          <ac:chgData name="Microsoft Surface 4519" userId="22cde0b7-9f7c-4b79-a61d-4edc918a6ce9" providerId="ADAL" clId="{C9A6853A-2552-4A01-B344-23B2D2ACAC25}" dt="2025-09-22T05:02:00.643" v="493"/>
          <ac:spMkLst>
            <pc:docMk/>
            <pc:sldMk cId="3166748781" sldId="3385"/>
            <ac:spMk id="3" creationId="{9025D69A-CFB8-BF78-8F9F-6599EDCF17B0}"/>
          </ac:spMkLst>
        </pc:spChg>
        <pc:spChg chg="add del mod">
          <ac:chgData name="Microsoft Surface 4519" userId="22cde0b7-9f7c-4b79-a61d-4edc918a6ce9" providerId="ADAL" clId="{C9A6853A-2552-4A01-B344-23B2D2ACAC25}" dt="2025-09-22T05:01:51.835" v="492" actId="478"/>
          <ac:spMkLst>
            <pc:docMk/>
            <pc:sldMk cId="3166748781" sldId="3385"/>
            <ac:spMk id="6" creationId="{31D29396-A5E2-6F2D-BBB8-ABA120D07EC8}"/>
          </ac:spMkLst>
        </pc:spChg>
        <pc:spChg chg="add mod">
          <ac:chgData name="Microsoft Surface 4519" userId="22cde0b7-9f7c-4b79-a61d-4edc918a6ce9" providerId="ADAL" clId="{C9A6853A-2552-4A01-B344-23B2D2ACAC25}" dt="2025-09-22T05:02:55.971" v="564" actId="14100"/>
          <ac:spMkLst>
            <pc:docMk/>
            <pc:sldMk cId="3166748781" sldId="3385"/>
            <ac:spMk id="7" creationId="{35405727-4A16-6880-0135-374B288CA5AA}"/>
          </ac:spMkLst>
        </pc:spChg>
        <pc:picChg chg="add mod">
          <ac:chgData name="Microsoft Surface 4519" userId="22cde0b7-9f7c-4b79-a61d-4edc918a6ce9" providerId="ADAL" clId="{C9A6853A-2552-4A01-B344-23B2D2ACAC25}" dt="2025-09-22T05:03:04.244" v="565" actId="14100"/>
          <ac:picMkLst>
            <pc:docMk/>
            <pc:sldMk cId="3166748781" sldId="3385"/>
            <ac:picMk id="5" creationId="{496A4EF0-FF10-FA85-C4AE-FC1E10D801E0}"/>
          </ac:picMkLst>
        </pc:picChg>
        <pc:picChg chg="add del">
          <ac:chgData name="Microsoft Surface 4519" userId="22cde0b7-9f7c-4b79-a61d-4edc918a6ce9" providerId="ADAL" clId="{C9A6853A-2552-4A01-B344-23B2D2ACAC25}" dt="2025-09-22T05:04:32.261" v="585" actId="478"/>
          <ac:picMkLst>
            <pc:docMk/>
            <pc:sldMk cId="3166748781" sldId="3385"/>
            <ac:picMk id="9" creationId="{4C180543-2866-536D-C9BF-FD29F621C13D}"/>
          </ac:picMkLst>
        </pc:picChg>
      </pc:sldChg>
      <pc:sldChg chg="addSp delSp modSp add mod">
        <pc:chgData name="Microsoft Surface 4519" userId="22cde0b7-9f7c-4b79-a61d-4edc918a6ce9" providerId="ADAL" clId="{C9A6853A-2552-4A01-B344-23B2D2ACAC25}" dt="2025-09-22T05:05:13.363" v="597" actId="14100"/>
        <pc:sldMkLst>
          <pc:docMk/>
          <pc:sldMk cId="4019571379" sldId="3386"/>
        </pc:sldMkLst>
        <pc:spChg chg="mod">
          <ac:chgData name="Microsoft Surface 4519" userId="22cde0b7-9f7c-4b79-a61d-4edc918a6ce9" providerId="ADAL" clId="{C9A6853A-2552-4A01-B344-23B2D2ACAC25}" dt="2025-09-22T05:04:24.050" v="584" actId="1076"/>
          <ac:spMkLst>
            <pc:docMk/>
            <pc:sldMk cId="4019571379" sldId="3386"/>
            <ac:spMk id="2" creationId="{42CF9FC7-D94D-F3AA-3769-7290A6240D59}"/>
          </ac:spMkLst>
        </pc:spChg>
        <pc:spChg chg="add del mod">
          <ac:chgData name="Microsoft Surface 4519" userId="22cde0b7-9f7c-4b79-a61d-4edc918a6ce9" providerId="ADAL" clId="{C9A6853A-2552-4A01-B344-23B2D2ACAC25}" dt="2025-09-22T05:04:35.798" v="586"/>
          <ac:spMkLst>
            <pc:docMk/>
            <pc:sldMk cId="4019571379" sldId="3386"/>
            <ac:spMk id="6" creationId="{F7F1D067-7433-232A-5284-9C5638522951}"/>
          </ac:spMkLst>
        </pc:spChg>
        <pc:spChg chg="del">
          <ac:chgData name="Microsoft Surface 4519" userId="22cde0b7-9f7c-4b79-a61d-4edc918a6ce9" providerId="ADAL" clId="{C9A6853A-2552-4A01-B344-23B2D2ACAC25}" dt="2025-09-22T05:04:15.772" v="573" actId="478"/>
          <ac:spMkLst>
            <pc:docMk/>
            <pc:sldMk cId="4019571379" sldId="3386"/>
            <ac:spMk id="7" creationId="{10FE2EC2-AF9C-0B76-ECF5-AF8FDDB1B442}"/>
          </ac:spMkLst>
        </pc:spChg>
        <pc:spChg chg="add del mod">
          <ac:chgData name="Microsoft Surface 4519" userId="22cde0b7-9f7c-4b79-a61d-4edc918a6ce9" providerId="ADAL" clId="{C9A6853A-2552-4A01-B344-23B2D2ACAC25}" dt="2025-09-22T05:04:46.293" v="589" actId="34307"/>
          <ac:spMkLst>
            <pc:docMk/>
            <pc:sldMk cId="4019571379" sldId="3386"/>
            <ac:spMk id="8" creationId="{25CE52EA-947D-FFAC-8C09-3EAD5A4CEEBD}"/>
          </ac:spMkLst>
        </pc:spChg>
        <pc:spChg chg="add del mod">
          <ac:chgData name="Microsoft Surface 4519" userId="22cde0b7-9f7c-4b79-a61d-4edc918a6ce9" providerId="ADAL" clId="{C9A6853A-2552-4A01-B344-23B2D2ACAC25}" dt="2025-09-22T05:04:58.353" v="591" actId="478"/>
          <ac:spMkLst>
            <pc:docMk/>
            <pc:sldMk cId="4019571379" sldId="3386"/>
            <ac:spMk id="12" creationId="{5FDA22D9-9910-C9C4-FBA5-CD66A26BC106}"/>
          </ac:spMkLst>
        </pc:spChg>
        <pc:spChg chg="add mod">
          <ac:chgData name="Microsoft Surface 4519" userId="22cde0b7-9f7c-4b79-a61d-4edc918a6ce9" providerId="ADAL" clId="{C9A6853A-2552-4A01-B344-23B2D2ACAC25}" dt="2025-09-22T05:05:05.771" v="594" actId="14100"/>
          <ac:spMkLst>
            <pc:docMk/>
            <pc:sldMk cId="4019571379" sldId="3386"/>
            <ac:spMk id="13" creationId="{216C7A4C-D6A9-3D65-97B4-0683E699AB95}"/>
          </ac:spMkLst>
        </pc:spChg>
        <pc:spChg chg="add mod">
          <ac:chgData name="Microsoft Surface 4519" userId="22cde0b7-9f7c-4b79-a61d-4edc918a6ce9" providerId="ADAL" clId="{C9A6853A-2552-4A01-B344-23B2D2ACAC25}" dt="2025-09-22T05:05:13.363" v="597" actId="14100"/>
          <ac:spMkLst>
            <pc:docMk/>
            <pc:sldMk cId="4019571379" sldId="3386"/>
            <ac:spMk id="14" creationId="{4F76AEBB-2685-DE44-CB13-7064763917B7}"/>
          </ac:spMkLst>
        </pc:spChg>
        <pc:picChg chg="add mod">
          <ac:chgData name="Microsoft Surface 4519" userId="22cde0b7-9f7c-4b79-a61d-4edc918a6ce9" providerId="ADAL" clId="{C9A6853A-2552-4A01-B344-23B2D2ACAC25}" dt="2025-09-22T05:04:13.025" v="572" actId="1076"/>
          <ac:picMkLst>
            <pc:docMk/>
            <pc:sldMk cId="4019571379" sldId="3386"/>
            <ac:picMk id="3" creationId="{6B3C9AD3-364B-6561-643F-69FD29C6A4A7}"/>
          </ac:picMkLst>
        </pc:picChg>
        <pc:picChg chg="del">
          <ac:chgData name="Microsoft Surface 4519" userId="22cde0b7-9f7c-4b79-a61d-4edc918a6ce9" providerId="ADAL" clId="{C9A6853A-2552-4A01-B344-23B2D2ACAC25}" dt="2025-09-22T05:04:06.050" v="569" actId="478"/>
          <ac:picMkLst>
            <pc:docMk/>
            <pc:sldMk cId="4019571379" sldId="3386"/>
            <ac:picMk id="5" creationId="{A724476C-B625-8C84-2446-4339C03ED19C}"/>
          </ac:picMkLst>
        </pc:picChg>
        <pc:picChg chg="del">
          <ac:chgData name="Microsoft Surface 4519" userId="22cde0b7-9f7c-4b79-a61d-4edc918a6ce9" providerId="ADAL" clId="{C9A6853A-2552-4A01-B344-23B2D2ACAC25}" dt="2025-09-22T05:04:04.597" v="568" actId="21"/>
          <ac:picMkLst>
            <pc:docMk/>
            <pc:sldMk cId="4019571379" sldId="3386"/>
            <ac:picMk id="9" creationId="{6B3C9AD3-364B-6561-643F-69FD29C6A4A7}"/>
          </ac:picMkLst>
        </pc:picChg>
        <pc:picChg chg="add del mod ord">
          <ac:chgData name="Microsoft Surface 4519" userId="22cde0b7-9f7c-4b79-a61d-4edc918a6ce9" providerId="ADAL" clId="{C9A6853A-2552-4A01-B344-23B2D2ACAC25}" dt="2025-09-22T05:04:48.612" v="590" actId="478"/>
          <ac:picMkLst>
            <pc:docMk/>
            <pc:sldMk cId="4019571379" sldId="3386"/>
            <ac:picMk id="10" creationId="{C2001BD2-1882-305A-0673-D74FA0E705A7}"/>
          </ac:picMkLst>
        </pc:picChg>
      </pc:sldChg>
      <pc:sldChg chg="new del">
        <pc:chgData name="Microsoft Surface 4519" userId="22cde0b7-9f7c-4b79-a61d-4edc918a6ce9" providerId="ADAL" clId="{C9A6853A-2552-4A01-B344-23B2D2ACAC25}" dt="2025-09-22T05:08:18.999" v="600" actId="47"/>
        <pc:sldMkLst>
          <pc:docMk/>
          <pc:sldMk cId="2246839756" sldId="3387"/>
        </pc:sldMkLst>
      </pc:sldChg>
      <pc:sldChg chg="delSp modSp new mod">
        <pc:chgData name="Microsoft Surface 4519" userId="22cde0b7-9f7c-4b79-a61d-4edc918a6ce9" providerId="ADAL" clId="{C9A6853A-2552-4A01-B344-23B2D2ACAC25}" dt="2025-09-22T05:08:55.777" v="636" actId="14100"/>
        <pc:sldMkLst>
          <pc:docMk/>
          <pc:sldMk cId="702231527" sldId="3388"/>
        </pc:sldMkLst>
        <pc:spChg chg="mod">
          <ac:chgData name="Microsoft Surface 4519" userId="22cde0b7-9f7c-4b79-a61d-4edc918a6ce9" providerId="ADAL" clId="{C9A6853A-2552-4A01-B344-23B2D2ACAC25}" dt="2025-09-22T05:08:55.777" v="636" actId="14100"/>
          <ac:spMkLst>
            <pc:docMk/>
            <pc:sldMk cId="702231527" sldId="3388"/>
            <ac:spMk id="2" creationId="{91ACC1E5-80A8-9ADD-8585-32BB07820F9C}"/>
          </ac:spMkLst>
        </pc:spChg>
        <pc:spChg chg="del">
          <ac:chgData name="Microsoft Surface 4519" userId="22cde0b7-9f7c-4b79-a61d-4edc918a6ce9" providerId="ADAL" clId="{C9A6853A-2552-4A01-B344-23B2D2ACAC25}" dt="2025-09-22T05:08:36.271" v="616" actId="478"/>
          <ac:spMkLst>
            <pc:docMk/>
            <pc:sldMk cId="702231527" sldId="3388"/>
            <ac:spMk id="3" creationId="{46C13EA8-6979-D6DB-AD80-FC92FFA8EE6F}"/>
          </ac:spMkLst>
        </pc:spChg>
      </pc:sldChg>
      <pc:sldChg chg="delSp new del mod">
        <pc:chgData name="Microsoft Surface 4519" userId="22cde0b7-9f7c-4b79-a61d-4edc918a6ce9" providerId="ADAL" clId="{C9A6853A-2552-4A01-B344-23B2D2ACAC25}" dt="2025-09-22T05:14:28.683" v="682" actId="47"/>
        <pc:sldMkLst>
          <pc:docMk/>
          <pc:sldMk cId="3689722601" sldId="3389"/>
        </pc:sldMkLst>
        <pc:spChg chg="del">
          <ac:chgData name="Microsoft Surface 4519" userId="22cde0b7-9f7c-4b79-a61d-4edc918a6ce9" providerId="ADAL" clId="{C9A6853A-2552-4A01-B344-23B2D2ACAC25}" dt="2025-09-22T05:10:25.347" v="639" actId="478"/>
          <ac:spMkLst>
            <pc:docMk/>
            <pc:sldMk cId="3689722601" sldId="3389"/>
            <ac:spMk id="2" creationId="{C3AB722E-0CFE-5A3A-A3DB-0F2FB599B99F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229538-D6EA-4CE4-A5D0-EF83A5D46120}" type="datetimeFigureOut">
              <a:rPr lang="en-MY" smtClean="0"/>
              <a:t>22/9/2025</a:t>
            </a:fld>
            <a:endParaRPr lang="en-MY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MY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349A95-C62B-4CDE-9947-6F38AFDDE6EB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2698169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F3F10F-B033-9F43-BF50-FF809351451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5937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F3F10F-B033-9F43-BF50-FF809351451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3422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425043E-EED9-49E3-A00E-BADACD1356A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14" y="2820"/>
            <a:ext cx="12181970" cy="68523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6682" y="1122363"/>
            <a:ext cx="6665154" cy="2387600"/>
          </a:xfrm>
        </p:spPr>
        <p:txBody>
          <a:bodyPr anchor="b"/>
          <a:lstStyle>
            <a:lvl1pPr algn="l">
              <a:defRPr sz="6000" b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6682" y="3645374"/>
            <a:ext cx="914400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D8A62-138A-4536-A129-FE5317EF89DD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E8D51-C2C7-4656-BC41-2D98C74514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670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D8A62-138A-4536-A129-FE5317EF89DD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E8D51-C2C7-4656-BC41-2D98C74514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8132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D8A62-138A-4536-A129-FE5317EF89DD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E8D51-C2C7-4656-BC41-2D98C74514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1293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D8A62-138A-4536-A129-FE5317EF89DD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E8D51-C2C7-4656-BC41-2D98C74514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9067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D8A62-138A-4536-A129-FE5317EF89DD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E8D51-C2C7-4656-BC41-2D98C74514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2187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0417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A64B3DE-8680-48DE-AE1E-22E7CBB6ECDA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15" y="2820"/>
            <a:ext cx="12181968" cy="6852357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9941" y="322169"/>
            <a:ext cx="10515600" cy="11812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9941" y="1754234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FD8A62-138A-4536-A129-FE5317EF89DD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E8D51-C2C7-4656-BC41-2D98C74514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199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5" r:id="rId5"/>
    <p:sldLayoutId id="2147483656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>
              <a:lumMod val="50000"/>
            </a:schemeClr>
          </a:solidFill>
          <a:latin typeface="Roboto" panose="02000000000000000000" pitchFamily="2" charset="0"/>
          <a:ea typeface="Roboto" panose="02000000000000000000" pitchFamily="2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2">
              <a:lumMod val="75000"/>
            </a:schemeClr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2">
              <a:lumMod val="75000"/>
            </a:schemeClr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>
              <a:lumMod val="75000"/>
            </a:schemeClr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>
              <a:lumMod val="75000"/>
            </a:schemeClr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>
              <a:lumMod val="75000"/>
            </a:schemeClr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gi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0DB66F-38C1-DAB7-178C-AA922122EF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91B583-D6B4-7BC6-7250-0895DF4170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25270" y="2263542"/>
            <a:ext cx="6994510" cy="1165458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accent1">
                    <a:lumMod val="50000"/>
                  </a:schemeClr>
                </a:solidFill>
                <a:latin typeface="Roboto" panose="020F0502020204030204" pitchFamily="2" charset="0"/>
                <a:ea typeface="Roboto" panose="020F0502020204030204" pitchFamily="2" charset="0"/>
              </a:rPr>
              <a:t>Welcome </a:t>
            </a:r>
            <a:endParaRPr lang="en-US" dirty="0">
              <a:solidFill>
                <a:schemeClr val="accent1">
                  <a:lumMod val="50000"/>
                </a:schemeClr>
              </a:solidFill>
              <a:latin typeface="Roboto" panose="020F0502020204030204" pitchFamily="2" charset="0"/>
              <a:ea typeface="Roboto" panose="020F0502020204030204" pitchFamily="2" charset="0"/>
            </a:endParaRPr>
          </a:p>
        </p:txBody>
      </p:sp>
      <p:pic>
        <p:nvPicPr>
          <p:cNvPr id="1026" name="Picture 2" descr="No photo description available.">
            <a:extLst>
              <a:ext uri="{FF2B5EF4-FFF2-40B4-BE49-F238E27FC236}">
                <a16:creationId xmlns:a16="http://schemas.microsoft.com/office/drawing/2014/main" id="{EDC05A73-9781-8BEF-EC42-69EB07B186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907" y="1285417"/>
            <a:ext cx="7803363" cy="3803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60713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C6763B-C4E4-5FE1-C55F-85820A1B40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/>
              <a:t>Example Approval Letter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10B15F8-6FBD-08E0-150B-0041EEE0F4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95858" y="1571308"/>
            <a:ext cx="3495655" cy="435133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FB6F8E6-2548-3304-7CCA-35963EB4EF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4536" y="1571308"/>
            <a:ext cx="3607982" cy="4351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9408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2D34B7-C4A2-FC39-98FB-3492DA6331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458A2-6F46-80BF-2069-37FCD80794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5028" y="64615"/>
            <a:ext cx="8545562" cy="1165458"/>
          </a:xfrm>
        </p:spPr>
        <p:txBody>
          <a:bodyPr>
            <a:normAutofit/>
          </a:bodyPr>
          <a:lstStyle/>
          <a:p>
            <a:r>
              <a:rPr lang="en-GB" sz="3600" dirty="0">
                <a:solidFill>
                  <a:schemeClr val="accent1">
                    <a:lumMod val="50000"/>
                  </a:schemeClr>
                </a:solidFill>
                <a:latin typeface="Roboto" panose="020F0502020204030204" pitchFamily="2" charset="0"/>
                <a:ea typeface="Roboto" panose="020F0502020204030204" pitchFamily="2" charset="0"/>
              </a:rPr>
              <a:t>GUIDELINE FOR AUTHOR</a:t>
            </a:r>
            <a:endParaRPr lang="en-US" sz="3600" dirty="0">
              <a:solidFill>
                <a:schemeClr val="accent1">
                  <a:lumMod val="50000"/>
                </a:schemeClr>
              </a:solidFill>
              <a:latin typeface="Roboto" panose="020F0502020204030204" pitchFamily="2" charset="0"/>
              <a:ea typeface="Roboto" panose="020F0502020204030204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5DE38BC-1F9B-993A-2D02-30B0563001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250" y="1232061"/>
            <a:ext cx="7164126" cy="488249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4F0B12D-0BD6-35A2-2918-48413B588392}"/>
              </a:ext>
            </a:extLst>
          </p:cNvPr>
          <p:cNvSpPr/>
          <p:nvPr/>
        </p:nvSpPr>
        <p:spPr>
          <a:xfrm>
            <a:off x="6096000" y="3729162"/>
            <a:ext cx="1399429" cy="22263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EE7DCE2-0F19-AE16-2EE2-8F8861754593}"/>
              </a:ext>
            </a:extLst>
          </p:cNvPr>
          <p:cNvSpPr txBox="1"/>
          <p:nvPr/>
        </p:nvSpPr>
        <p:spPr>
          <a:xfrm>
            <a:off x="8023693" y="1183572"/>
            <a:ext cx="384760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MY" dirty="0"/>
              <a:t>https://publisher.uthm.edu.my/ojs/index.php/jscdm/about/submissions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59448F8-CD3C-6CAE-0FBD-F4BD37969B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8113" y="1829903"/>
            <a:ext cx="4000500" cy="4010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3401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D1871A9-C3EA-176D-6256-F21F4294AB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0967" y="752428"/>
            <a:ext cx="8261131" cy="5429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5946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0E0453-1F37-8FC8-FFB7-80E9C5B5C4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14DFAC-8CC2-475B-CCE3-B2DCB17125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MY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8B977C9-4E7D-9D5B-451A-090D7F5882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520" y="166977"/>
            <a:ext cx="8496146" cy="602763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13ABF54-D12D-F0C1-55D7-60845EF475EB}"/>
              </a:ext>
            </a:extLst>
          </p:cNvPr>
          <p:cNvSpPr/>
          <p:nvPr/>
        </p:nvSpPr>
        <p:spPr>
          <a:xfrm>
            <a:off x="3603811" y="4392551"/>
            <a:ext cx="1399429" cy="22263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D54C55D-5118-F58F-61A6-6A3AD67B687D}"/>
              </a:ext>
            </a:extLst>
          </p:cNvPr>
          <p:cNvCxnSpPr/>
          <p:nvPr/>
        </p:nvCxnSpPr>
        <p:spPr>
          <a:xfrm flipV="1">
            <a:off x="5074024" y="2581835"/>
            <a:ext cx="3962400" cy="18467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2B653A31-83CB-4BFA-935C-1DF62EB76480}"/>
              </a:ext>
            </a:extLst>
          </p:cNvPr>
          <p:cNvSpPr/>
          <p:nvPr/>
        </p:nvSpPr>
        <p:spPr>
          <a:xfrm>
            <a:off x="9081247" y="2196353"/>
            <a:ext cx="1864659" cy="59167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MY" dirty="0"/>
              <a:t>80-150 word only</a:t>
            </a:r>
          </a:p>
        </p:txBody>
      </p:sp>
    </p:spTree>
    <p:extLst>
      <p:ext uri="{BB962C8B-B14F-4D97-AF65-F5344CB8AC3E}">
        <p14:creationId xmlns:p14="http://schemas.microsoft.com/office/powerpoint/2010/main" val="171918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1A204F-B575-6F7D-8279-0653018A38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6A4EF0-FF10-FA85-C4AE-FC1E10D801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318" y="645458"/>
            <a:ext cx="7282935" cy="5665695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35405727-4A16-6880-0135-374B288CA5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64052" y="1617892"/>
            <a:ext cx="4227630" cy="22010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4800" dirty="0">
                <a:solidFill>
                  <a:schemeClr val="accent1">
                    <a:lumMod val="50000"/>
                  </a:schemeClr>
                </a:solidFill>
                <a:latin typeface="Roboto" panose="020F0502020204030204" pitchFamily="2" charset="0"/>
                <a:ea typeface="Roboto" panose="020F0502020204030204" pitchFamily="2" charset="0"/>
              </a:rPr>
              <a:t>COMPULSARY </a:t>
            </a:r>
          </a:p>
          <a:p>
            <a:pPr marL="0" indent="0">
              <a:buNone/>
            </a:pPr>
            <a:r>
              <a:rPr lang="en-GB" sz="4800" dirty="0">
                <a:solidFill>
                  <a:schemeClr val="accent1">
                    <a:lumMod val="50000"/>
                  </a:schemeClr>
                </a:solidFill>
                <a:latin typeface="Roboto" panose="020F0502020204030204" pitchFamily="2" charset="0"/>
                <a:ea typeface="Roboto" panose="020F0502020204030204" pitchFamily="2" charset="0"/>
              </a:rPr>
              <a:t>TO FILL IN</a:t>
            </a:r>
            <a:endParaRPr lang="en-US" sz="4800" dirty="0">
              <a:solidFill>
                <a:schemeClr val="accent1">
                  <a:lumMod val="50000"/>
                </a:schemeClr>
              </a:solidFill>
              <a:latin typeface="Roboto" panose="020F0502020204030204" pitchFamily="2" charset="0"/>
              <a:ea typeface="Roboto" panose="020F05020202040302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67487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C3E3D8-C2E1-3760-F627-3B19FDC826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CF9FC7-D94D-F3AA-3769-7290A6240D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941" y="617589"/>
            <a:ext cx="10515600" cy="1181287"/>
          </a:xfrm>
        </p:spPr>
        <p:txBody>
          <a:bodyPr/>
          <a:lstStyle/>
          <a:p>
            <a:r>
              <a:rPr lang="en-MY" dirty="0"/>
              <a:t>SUBMISSION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B3C9AD3-364B-6561-643F-69FD29C6A4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859" y="1617892"/>
            <a:ext cx="10748682" cy="4622519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216C7A4C-D6A9-3D65-97B4-0683E699AB95}"/>
              </a:ext>
            </a:extLst>
          </p:cNvPr>
          <p:cNvSpPr/>
          <p:nvPr/>
        </p:nvSpPr>
        <p:spPr>
          <a:xfrm>
            <a:off x="8534399" y="4078786"/>
            <a:ext cx="1972236" cy="45735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F76AEBB-2685-DE44-CB13-7064763917B7}"/>
              </a:ext>
            </a:extLst>
          </p:cNvPr>
          <p:cNvSpPr/>
          <p:nvPr/>
        </p:nvSpPr>
        <p:spPr>
          <a:xfrm>
            <a:off x="860611" y="5396599"/>
            <a:ext cx="1577789" cy="2870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0195713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ACC1E5-80A8-9ADD-8585-32BB07820F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89034" y="960998"/>
            <a:ext cx="10083766" cy="3969590"/>
          </a:xfrm>
        </p:spPr>
        <p:txBody>
          <a:bodyPr>
            <a:normAutofit/>
          </a:bodyPr>
          <a:lstStyle/>
          <a:p>
            <a:r>
              <a:rPr lang="en-MY" sz="8800" dirty="0"/>
              <a:t>EDITORIAL TASK</a:t>
            </a:r>
          </a:p>
        </p:txBody>
      </p:sp>
    </p:spTree>
    <p:extLst>
      <p:ext uri="{BB962C8B-B14F-4D97-AF65-F5344CB8AC3E}">
        <p14:creationId xmlns:p14="http://schemas.microsoft.com/office/powerpoint/2010/main" val="7022315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31D547-F56E-5A6A-8F41-07A2060BB2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941" y="572947"/>
            <a:ext cx="10515600" cy="1181287"/>
          </a:xfrm>
        </p:spPr>
        <p:txBody>
          <a:bodyPr>
            <a:noAutofit/>
          </a:bodyPr>
          <a:lstStyle/>
          <a:p>
            <a:r>
              <a:rPr lang="en-GB" sz="2400" dirty="0"/>
              <a:t>Editorial Checklist Before Sending </a:t>
            </a:r>
            <a:br>
              <a:rPr lang="en-GB" sz="2400" dirty="0"/>
            </a:br>
            <a:r>
              <a:rPr lang="en-GB" sz="2400" dirty="0"/>
              <a:t>Manuscript for Review and Final Acceptance</a:t>
            </a:r>
            <a:endParaRPr lang="en-MY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ACC287-F07A-4868-3448-1C89720A5E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✅ Initial Verification</a:t>
            </a:r>
          </a:p>
          <a:p>
            <a:pPr marL="514350" indent="-514350">
              <a:buAutoNum type="arabicParenR"/>
            </a:pPr>
            <a:r>
              <a:rPr lang="en-GB" dirty="0"/>
              <a:t>Confirm that the manuscript fits within the scope of the journal.</a:t>
            </a:r>
          </a:p>
          <a:p>
            <a:pPr marL="514350" indent="-514350">
              <a:buAutoNum type="arabicParenR"/>
            </a:pPr>
            <a:r>
              <a:rPr lang="en-GB" dirty="0"/>
              <a:t>Ensure the authors’ names in the manuscript exactly match those entered in the submission system.</a:t>
            </a:r>
          </a:p>
          <a:p>
            <a:pPr marL="514350" indent="-514350">
              <a:buAutoNum type="arabicParenR"/>
            </a:pPr>
            <a:r>
              <a:rPr lang="en-GB" dirty="0"/>
              <a:t>Check that the copyright form has been completed and properly uploaded.</a:t>
            </a:r>
          </a:p>
          <a:p>
            <a:pPr marL="514350" indent="-514350">
              <a:buAutoNum type="arabicParenR"/>
            </a:pPr>
            <a:r>
              <a:rPr lang="en-GB" dirty="0"/>
              <a:t> Perform a similarity check to verify originality and compliance with the journal’s plagiarism policy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9804570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05DFBB-51CB-0929-33C5-584B91FC08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EB229B-F5AF-3CA8-0FAD-1A3DB7FD25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941" y="572947"/>
            <a:ext cx="10515600" cy="1181287"/>
          </a:xfrm>
        </p:spPr>
        <p:txBody>
          <a:bodyPr>
            <a:noAutofit/>
          </a:bodyPr>
          <a:lstStyle/>
          <a:p>
            <a:r>
              <a:rPr lang="en-GB" sz="2400" dirty="0"/>
              <a:t>Editorial Checklist Before Sending </a:t>
            </a:r>
            <a:br>
              <a:rPr lang="en-GB" sz="2400" dirty="0"/>
            </a:br>
            <a:r>
              <a:rPr lang="en-GB" sz="2400" dirty="0"/>
              <a:t>Manuscript for Review and Final Acceptance</a:t>
            </a:r>
            <a:endParaRPr lang="en-MY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625B18-E3BD-3C55-DCFD-5B66540404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🔍 Before Assigning to Reviewers</a:t>
            </a:r>
          </a:p>
          <a:p>
            <a:pPr marL="514350" indent="-514350">
              <a:buAutoNum type="arabicParenR"/>
            </a:pPr>
            <a:r>
              <a:rPr lang="en-GB" dirty="0"/>
              <a:t>Select reviewers who are specialized in the field and subject area of the manuscript.</a:t>
            </a:r>
          </a:p>
          <a:p>
            <a:pPr marL="514350" indent="-514350">
              <a:buAutoNum type="arabicParenR"/>
            </a:pPr>
            <a:r>
              <a:rPr lang="en-GB" dirty="0"/>
              <a:t>Ensure reviewers are not affiliated with the authors and are not from the same institution.</a:t>
            </a:r>
          </a:p>
          <a:p>
            <a:pPr marL="514350" indent="-514350">
              <a:buAutoNum type="arabicParenR"/>
            </a:pPr>
            <a:r>
              <a:rPr lang="en-GB" dirty="0"/>
              <a:t>Confirm there are no potential conflicts of interest between reviewers and author</a:t>
            </a:r>
          </a:p>
        </p:txBody>
      </p:sp>
    </p:spTree>
    <p:extLst>
      <p:ext uri="{BB962C8B-B14F-4D97-AF65-F5344CB8AC3E}">
        <p14:creationId xmlns:p14="http://schemas.microsoft.com/office/powerpoint/2010/main" val="22987190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673672-0ABA-2BEC-E994-81A7A472E5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999777-A937-96F2-9D52-0833972E1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941" y="572947"/>
            <a:ext cx="10515600" cy="1181287"/>
          </a:xfrm>
        </p:spPr>
        <p:txBody>
          <a:bodyPr>
            <a:noAutofit/>
          </a:bodyPr>
          <a:lstStyle/>
          <a:p>
            <a:r>
              <a:rPr lang="en-GB" sz="2400" dirty="0"/>
              <a:t>Editorial Checklist Before Sending </a:t>
            </a:r>
            <a:br>
              <a:rPr lang="en-GB" sz="2400" dirty="0"/>
            </a:br>
            <a:r>
              <a:rPr lang="en-GB" sz="2400" dirty="0"/>
              <a:t>Manuscript for Review and Final Acceptance</a:t>
            </a:r>
            <a:endParaRPr lang="en-MY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4ECA9D-BC7F-F11D-F5F8-FB64BE9D0E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4929" y="1754234"/>
            <a:ext cx="11911054" cy="4351338"/>
          </a:xfrm>
        </p:spPr>
        <p:txBody>
          <a:bodyPr>
            <a:normAutofit lnSpcReduction="10000"/>
          </a:bodyPr>
          <a:lstStyle/>
          <a:p>
            <a:r>
              <a:rPr lang="en-GB" dirty="0"/>
              <a:t>✏️ If Revisions Are Requested</a:t>
            </a:r>
          </a:p>
          <a:p>
            <a:pPr marL="514350" indent="-514350">
              <a:buAutoNum type="arabicParenR"/>
            </a:pPr>
            <a:r>
              <a:rPr lang="en-GB" dirty="0"/>
              <a:t>Inform the authors to revise the manuscript according to reviewers’ comments.</a:t>
            </a:r>
          </a:p>
          <a:p>
            <a:pPr marL="514350" indent="-514350">
              <a:buAutoNum type="arabicParenR"/>
            </a:pPr>
            <a:r>
              <a:rPr lang="en-GB" dirty="0"/>
              <a:t>Request a point-by-point response to each reviewer comment.</a:t>
            </a:r>
          </a:p>
          <a:p>
            <a:pPr marL="514350" indent="-514350">
              <a:buAutoNum type="arabicParenR"/>
            </a:pPr>
            <a:r>
              <a:rPr lang="en-GB" dirty="0"/>
              <a:t> Ask authors to justify why any specific comment has not been addressed, if applicable.---</a:t>
            </a:r>
          </a:p>
          <a:p>
            <a:pPr marL="0" indent="0">
              <a:buNone/>
            </a:pPr>
            <a:r>
              <a:rPr lang="en-GB" dirty="0"/>
              <a:t>🏁 Before Final Acceptance</a:t>
            </a:r>
          </a:p>
          <a:p>
            <a:pPr marL="0" indent="0">
              <a:buNone/>
            </a:pPr>
            <a:r>
              <a:rPr lang="en-GB" dirty="0"/>
              <a:t> 1) Perform a final similarity check to confirm compliance with originality standards.</a:t>
            </a:r>
          </a:p>
          <a:p>
            <a:pPr marL="0" indent="0">
              <a:buNone/>
            </a:pPr>
            <a:r>
              <a:rPr lang="en-GB" dirty="0"/>
              <a:t>2)  Ensure all requested revisions have been adequately addressed.</a:t>
            </a:r>
          </a:p>
        </p:txBody>
      </p:sp>
    </p:spTree>
    <p:extLst>
      <p:ext uri="{BB962C8B-B14F-4D97-AF65-F5344CB8AC3E}">
        <p14:creationId xmlns:p14="http://schemas.microsoft.com/office/powerpoint/2010/main" val="15376053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TextBox 73">
            <a:extLst>
              <a:ext uri="{FF2B5EF4-FFF2-40B4-BE49-F238E27FC236}">
                <a16:creationId xmlns:a16="http://schemas.microsoft.com/office/drawing/2014/main" id="{75F0A756-C577-9CB3-B231-719CE53A952A}"/>
              </a:ext>
            </a:extLst>
          </p:cNvPr>
          <p:cNvSpPr txBox="1"/>
          <p:nvPr/>
        </p:nvSpPr>
        <p:spPr>
          <a:xfrm>
            <a:off x="640080" y="667512"/>
            <a:ext cx="10908792" cy="10698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b="1" dirty="0">
                <a:latin typeface="+mj-lt"/>
                <a:ea typeface="+mj-ea"/>
                <a:cs typeface="+mj-cs"/>
              </a:rPr>
              <a:t>PUBLICATION FSTKM</a:t>
            </a:r>
          </a:p>
        </p:txBody>
      </p:sp>
      <p:pic>
        <p:nvPicPr>
          <p:cNvPr id="87" name="Picture 86">
            <a:extLst>
              <a:ext uri="{FF2B5EF4-FFF2-40B4-BE49-F238E27FC236}">
                <a16:creationId xmlns:a16="http://schemas.microsoft.com/office/drawing/2014/main" id="{E52E3CF2-213F-19DB-51A0-336211987DA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88" r="18570"/>
          <a:stretch/>
        </p:blipFill>
        <p:spPr>
          <a:xfrm>
            <a:off x="9022682" y="2129721"/>
            <a:ext cx="2684389" cy="400155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B84448AD-C818-BD3E-FF34-740935A925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02" r="-2" b="-2"/>
          <a:stretch/>
        </p:blipFill>
        <p:spPr bwMode="auto">
          <a:xfrm>
            <a:off x="311997" y="2218274"/>
            <a:ext cx="2631782" cy="400155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FB6E5971-EF54-02CF-F57B-CA9DAE266D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311"/>
          <a:stretch/>
        </p:blipFill>
        <p:spPr bwMode="auto">
          <a:xfrm>
            <a:off x="6291866" y="2129721"/>
            <a:ext cx="2561582" cy="400155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563B1F6-F00B-4284-B1FF-1BDB2DDC4E4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84786" y="2218274"/>
            <a:ext cx="2937846" cy="3822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8539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68FBF3-E253-0833-BB83-326CB7191B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1937AD-94D0-AE4B-C18F-9FD2208011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/>
              <a:t>DETAIL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E9FD18-EA62-7CAD-E965-F0EAA18159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941" y="1253331"/>
            <a:ext cx="10515600" cy="4351338"/>
          </a:xfrm>
        </p:spPr>
        <p:txBody>
          <a:bodyPr>
            <a:normAutofit/>
          </a:bodyPr>
          <a:lstStyle/>
          <a:p>
            <a:r>
              <a:rPr lang="en-MY" b="1" dirty="0"/>
              <a:t>📘 Special Issue Details</a:t>
            </a:r>
            <a:endParaRPr lang="en-MY" dirty="0"/>
          </a:p>
          <a:p>
            <a:r>
              <a:rPr lang="en-MY" b="1" dirty="0"/>
              <a:t>3. Scope</a:t>
            </a:r>
            <a:endParaRPr lang="en-MY" dirty="0"/>
          </a:p>
          <a:p>
            <a:pPr lvl="0"/>
            <a:r>
              <a:rPr lang="en-MY" dirty="0"/>
              <a:t>The special issue invites papers that address the application, theoretical development, and future trends of </a:t>
            </a:r>
            <a:r>
              <a:rPr lang="en-MY" b="1" dirty="0"/>
              <a:t>soft computing</a:t>
            </a:r>
            <a:r>
              <a:rPr lang="en-MY" dirty="0"/>
              <a:t> and </a:t>
            </a:r>
            <a:r>
              <a:rPr lang="en-MY" b="1" dirty="0"/>
              <a:t>data mining</a:t>
            </a:r>
            <a:r>
              <a:rPr lang="en-MY" dirty="0"/>
              <a:t> techniques in various domains. Submissions may cover, but are not limited to, the following areas:</a:t>
            </a:r>
          </a:p>
          <a:p>
            <a:pPr marL="0" indent="0">
              <a:buNone/>
            </a:pPr>
            <a:br>
              <a:rPr lang="en-MY" dirty="0"/>
            </a:br>
            <a:r>
              <a:rPr lang="en-MY" b="1" dirty="0"/>
              <a:t>4. Head of Special Issue</a:t>
            </a:r>
            <a:endParaRPr lang="en-MY" dirty="0"/>
          </a:p>
          <a:p>
            <a:pPr lvl="0"/>
            <a:r>
              <a:rPr lang="en-MY" b="1" dirty="0"/>
              <a:t>Head of Special Issue</a:t>
            </a:r>
            <a:r>
              <a:rPr lang="en-MY" dirty="0"/>
              <a:t>: [Insert Head Name]</a:t>
            </a:r>
          </a:p>
          <a:p>
            <a:pPr lvl="0"/>
            <a:endParaRPr lang="en-MY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25697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CBDBF4-F7BE-FE51-7B4D-DA64143E62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D0A74-516E-ECF5-FD28-756EF129F4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/>
              <a:t>Important Information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F8B18F-9887-B5C3-4DC7-672D999580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- Submission Process: Through the online OJS platform.</a:t>
            </a:r>
          </a:p>
          <a:p>
            <a:r>
              <a:rPr lang="en-GB" dirty="0"/>
              <a:t>- Language: Articles are accepted in English.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79363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BDF3722-5E60-777F-D583-0F4C50046D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13" y="2820"/>
            <a:ext cx="12181973" cy="685235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91B09EC-60CC-F9E6-261B-B52040BAF89D}"/>
              </a:ext>
            </a:extLst>
          </p:cNvPr>
          <p:cNvSpPr txBox="1">
            <a:spLocks/>
          </p:cNvSpPr>
          <p:nvPr/>
        </p:nvSpPr>
        <p:spPr>
          <a:xfrm>
            <a:off x="5192476" y="2728352"/>
            <a:ext cx="6994510" cy="11654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j-cs"/>
              </a:defRPr>
            </a:lvl1pPr>
          </a:lstStyle>
          <a:p>
            <a:r>
              <a:rPr lang="en-US" sz="7200" dirty="0" err="1">
                <a:solidFill>
                  <a:schemeClr val="accent1">
                    <a:lumMod val="50000"/>
                  </a:schemeClr>
                </a:solidFill>
                <a:latin typeface="Roboto" panose="020F0502020204030204" pitchFamily="2" charset="0"/>
                <a:ea typeface="Roboto" panose="020F0502020204030204" pitchFamily="2" charset="0"/>
              </a:rPr>
              <a:t>Terima</a:t>
            </a:r>
            <a:r>
              <a:rPr lang="en-US" sz="7200" dirty="0">
                <a:solidFill>
                  <a:schemeClr val="accent1">
                    <a:lumMod val="50000"/>
                  </a:schemeClr>
                </a:solidFill>
                <a:latin typeface="Roboto" panose="020F0502020204030204" pitchFamily="2" charset="0"/>
                <a:ea typeface="Roboto" panose="020F0502020204030204" pitchFamily="2" charset="0"/>
              </a:rPr>
              <a:t> Kasih</a:t>
            </a:r>
          </a:p>
          <a:p>
            <a:r>
              <a:rPr lang="en-US" sz="7200" i="1" dirty="0">
                <a:solidFill>
                  <a:schemeClr val="accent1">
                    <a:lumMod val="50000"/>
                  </a:schemeClr>
                </a:solidFill>
                <a:latin typeface="Roboto" panose="020F0502020204030204" pitchFamily="2" charset="0"/>
                <a:ea typeface="Roboto" panose="020F0502020204030204" pitchFamily="2" charset="0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8339472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7322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B9675E-E293-6F42-066D-BB64D116F4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oster with a group of people&#10;&#10;AI-generated content may be incorrect.">
            <a:extLst>
              <a:ext uri="{FF2B5EF4-FFF2-40B4-BE49-F238E27FC236}">
                <a16:creationId xmlns:a16="http://schemas.microsoft.com/office/drawing/2014/main" id="{A23446D0-CC4F-03B7-3E4F-6C4834BA80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868" y="-285043"/>
            <a:ext cx="12192000" cy="7143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0246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5E6575-FDAD-7E44-8FCE-E85E9B12CF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oster of a group of people&#10;&#10;AI-generated content may be incorrect.">
            <a:extLst>
              <a:ext uri="{FF2B5EF4-FFF2-40B4-BE49-F238E27FC236}">
                <a16:creationId xmlns:a16="http://schemas.microsoft.com/office/drawing/2014/main" id="{A8C270CA-DF2F-D52F-A5A2-E52AAC92F0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4208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9199C9-AB73-822A-891F-9B65AEBE10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standing in front of a poster&#10;&#10;AI-generated content may be incorrect.">
            <a:extLst>
              <a:ext uri="{FF2B5EF4-FFF2-40B4-BE49-F238E27FC236}">
                <a16:creationId xmlns:a16="http://schemas.microsoft.com/office/drawing/2014/main" id="{66639371-D5DF-D63A-6753-2D01EDA3B9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9127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TextBox 73">
            <a:extLst>
              <a:ext uri="{FF2B5EF4-FFF2-40B4-BE49-F238E27FC236}">
                <a16:creationId xmlns:a16="http://schemas.microsoft.com/office/drawing/2014/main" id="{75F0A756-C577-9CB3-B231-719CE53A952A}"/>
              </a:ext>
            </a:extLst>
          </p:cNvPr>
          <p:cNvSpPr txBox="1"/>
          <p:nvPr/>
        </p:nvSpPr>
        <p:spPr>
          <a:xfrm>
            <a:off x="3609126" y="368803"/>
            <a:ext cx="42895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3600" b="1" dirty="0">
                <a:latin typeface="Tw Cen MT" panose="020B0602020104020603" pitchFamily="34" charset="77"/>
                <a:ea typeface="Lato Black" charset="0"/>
                <a:cs typeface="Lato Black" charset="0"/>
              </a:rPr>
              <a:t>PUBLICATION FSTKM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C03638A-C7F9-C7D5-0EEE-E101E60224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6400" y="1337988"/>
            <a:ext cx="3555366" cy="401613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40C96F2-504D-2F09-39F4-85A86098FB7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b="47660"/>
          <a:stretch/>
        </p:blipFill>
        <p:spPr>
          <a:xfrm>
            <a:off x="667323" y="3856842"/>
            <a:ext cx="4857750" cy="133607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526E13A-32AE-515D-D79C-3FB75546A4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4991" y="1665084"/>
            <a:ext cx="4850082" cy="212661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6E33DC8-7556-FFD0-1C11-CAAFB260DAD7}"/>
              </a:ext>
            </a:extLst>
          </p:cNvPr>
          <p:cNvSpPr txBox="1"/>
          <p:nvPr/>
        </p:nvSpPr>
        <p:spPr>
          <a:xfrm>
            <a:off x="1408059" y="1214262"/>
            <a:ext cx="2518766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700" b="1" dirty="0">
                <a:latin typeface="Tw Cen MT" panose="020B0602020104020603" pitchFamily="34" charset="77"/>
                <a:ea typeface="Lato Black" charset="0"/>
                <a:cs typeface="Lato Black" charset="0"/>
              </a:rPr>
              <a:t>Book of Chapter</a:t>
            </a:r>
          </a:p>
        </p:txBody>
      </p:sp>
    </p:spTree>
    <p:extLst>
      <p:ext uri="{BB962C8B-B14F-4D97-AF65-F5344CB8AC3E}">
        <p14:creationId xmlns:p14="http://schemas.microsoft.com/office/powerpoint/2010/main" val="25551561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00278" y="2021521"/>
            <a:ext cx="6994510" cy="1165458"/>
          </a:xfrm>
        </p:spPr>
        <p:txBody>
          <a:bodyPr>
            <a:normAutofit fontScale="90000"/>
          </a:bodyPr>
          <a:lstStyle/>
          <a:p>
            <a:r>
              <a:rPr lang="en-GB" dirty="0"/>
              <a:t>Journal of Soft Computing and Data Mining (JSCDM)</a:t>
            </a:r>
            <a:endParaRPr lang="en-US" dirty="0">
              <a:solidFill>
                <a:schemeClr val="accent1">
                  <a:lumMod val="50000"/>
                </a:schemeClr>
              </a:solidFill>
              <a:latin typeface="Roboto" panose="020F0502020204030204" pitchFamily="2" charset="0"/>
              <a:ea typeface="Roboto" panose="020F0502020204030204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22342" y="3186979"/>
            <a:ext cx="6750381" cy="1655762"/>
          </a:xfrm>
        </p:spPr>
        <p:txBody>
          <a:bodyPr>
            <a:normAutofit fontScale="62500" lnSpcReduction="20000"/>
          </a:bodyPr>
          <a:lstStyle/>
          <a:p>
            <a:pPr algn="l"/>
            <a:r>
              <a:rPr lang="en-MY" sz="3200" dirty="0">
                <a:solidFill>
                  <a:schemeClr val="tx1"/>
                </a:solidFill>
              </a:rPr>
              <a:t>Publisher: </a:t>
            </a:r>
            <a:r>
              <a:rPr lang="en-MY" sz="3200" dirty="0" err="1">
                <a:solidFill>
                  <a:schemeClr val="tx1"/>
                </a:solidFill>
              </a:rPr>
              <a:t>Universiti</a:t>
            </a:r>
            <a:r>
              <a:rPr lang="en-MY" sz="3200" dirty="0">
                <a:solidFill>
                  <a:schemeClr val="tx1"/>
                </a:solidFill>
              </a:rPr>
              <a:t> Tun Hussein Onn Malaysia (UTHM)</a:t>
            </a:r>
          </a:p>
          <a:p>
            <a:r>
              <a:rPr lang="en-MY" sz="3200" dirty="0">
                <a:solidFill>
                  <a:schemeClr val="tx1"/>
                </a:solidFill>
              </a:rPr>
              <a:t>Platform: Open Journal Systems (OJS)</a:t>
            </a:r>
          </a:p>
          <a:p>
            <a:r>
              <a:rPr lang="en-MY" sz="3200" dirty="0">
                <a:solidFill>
                  <a:schemeClr val="tx1"/>
                </a:solidFill>
              </a:rPr>
              <a:t>E-ISSN: 2716-621X</a:t>
            </a:r>
          </a:p>
          <a:p>
            <a:r>
              <a:rPr lang="en-MY" sz="3200" dirty="0">
                <a:solidFill>
                  <a:schemeClr val="tx1"/>
                </a:solidFill>
              </a:rPr>
              <a:t>Website: publisher.uthm.edu.my/</a:t>
            </a:r>
            <a:r>
              <a:rPr lang="en-MY" sz="3200" dirty="0" err="1">
                <a:solidFill>
                  <a:schemeClr val="tx1"/>
                </a:solidFill>
              </a:rPr>
              <a:t>ojs</a:t>
            </a:r>
            <a:r>
              <a:rPr lang="en-MY" sz="3200" dirty="0">
                <a:solidFill>
                  <a:schemeClr val="tx1"/>
                </a:solidFill>
              </a:rPr>
              <a:t>/</a:t>
            </a:r>
            <a:r>
              <a:rPr lang="en-MY" sz="3200" dirty="0" err="1">
                <a:solidFill>
                  <a:schemeClr val="tx1"/>
                </a:solidFill>
              </a:rPr>
              <a:t>index.php</a:t>
            </a:r>
            <a:r>
              <a:rPr lang="en-MY" sz="3200" dirty="0">
                <a:solidFill>
                  <a:schemeClr val="tx1"/>
                </a:solidFill>
              </a:rPr>
              <a:t>/</a:t>
            </a:r>
            <a:r>
              <a:rPr lang="en-MY" sz="3200" dirty="0" err="1">
                <a:solidFill>
                  <a:schemeClr val="tx1"/>
                </a:solidFill>
              </a:rPr>
              <a:t>jscdm</a:t>
            </a:r>
            <a:endParaRPr lang="en-MY" sz="3200" dirty="0">
              <a:solidFill>
                <a:schemeClr val="tx1"/>
              </a:solidFill>
            </a:endParaRPr>
          </a:p>
          <a:p>
            <a:endParaRPr lang="en-MY" sz="3200" dirty="0">
              <a:solidFill>
                <a:schemeClr val="tx1"/>
              </a:solidFill>
            </a:endParaRPr>
          </a:p>
          <a:p>
            <a:pPr algn="l"/>
            <a:endParaRPr lang="en-US" sz="3200" dirty="0">
              <a:solidFill>
                <a:schemeClr val="accent1">
                  <a:lumMod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F5A6394D-396F-ABA0-C19A-DD42091CDD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097" y="1041745"/>
            <a:ext cx="3363179" cy="4759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84035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914" y="572947"/>
            <a:ext cx="10515600" cy="1181287"/>
          </a:xfrm>
        </p:spPr>
        <p:txBody>
          <a:bodyPr/>
          <a:lstStyle/>
          <a:p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INDEX BY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6528A19-FAD0-3263-9475-937421F99B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1" y="1620531"/>
            <a:ext cx="2283679" cy="381132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3DD9877-5F3D-0C69-24A6-61C8FD340D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1211" y="1620531"/>
            <a:ext cx="2221836" cy="3760030"/>
          </a:xfrm>
          <a:prstGeom prst="rect">
            <a:avLst/>
          </a:prstGeom>
        </p:spPr>
      </p:pic>
      <p:pic>
        <p:nvPicPr>
          <p:cNvPr id="1026" name="Picture 2" descr="Scimago Journal &amp; Country Rank">
            <a:extLst>
              <a:ext uri="{FF2B5EF4-FFF2-40B4-BE49-F238E27FC236}">
                <a16:creationId xmlns:a16="http://schemas.microsoft.com/office/drawing/2014/main" id="{FD64C6A7-AD6C-117E-897B-BBD693A2FE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7280" y="1662397"/>
            <a:ext cx="3585464" cy="3585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32630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96567B05-537B-4A27-8383-049D848115A0}"/>
              </a:ext>
            </a:extLst>
          </p:cNvPr>
          <p:cNvSpPr txBox="1">
            <a:spLocks/>
          </p:cNvSpPr>
          <p:nvPr/>
        </p:nvSpPr>
        <p:spPr>
          <a:xfrm>
            <a:off x="-1268842" y="1168502"/>
            <a:ext cx="11573197" cy="7242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PAPER SUBMISSION SLOT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CD4DAC0A-AADB-4F2D-84CC-EF3DB78E2E40}"/>
              </a:ext>
            </a:extLst>
          </p:cNvPr>
          <p:cNvGrpSpPr/>
          <p:nvPr/>
        </p:nvGrpSpPr>
        <p:grpSpPr>
          <a:xfrm>
            <a:off x="8982668" y="2711400"/>
            <a:ext cx="3164594" cy="1077218"/>
            <a:chOff x="877949" y="3646109"/>
            <a:chExt cx="1353701" cy="1077218"/>
          </a:xfrm>
          <a:noFill/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D256B542-01FC-464A-93AA-CDCFF58A24CF}"/>
                </a:ext>
              </a:extLst>
            </p:cNvPr>
            <p:cNvSpPr txBox="1"/>
            <p:nvPr/>
          </p:nvSpPr>
          <p:spPr>
            <a:xfrm>
              <a:off x="877951" y="3646109"/>
              <a:ext cx="1353699" cy="1077218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SPECIAL ISSUE</a:t>
              </a:r>
              <a:endParaRPr lang="ko-KR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1EE3035-F4F5-452E-881E-79E45CCFC7E7}"/>
                </a:ext>
              </a:extLst>
            </p:cNvPr>
            <p:cNvSpPr txBox="1"/>
            <p:nvPr/>
          </p:nvSpPr>
          <p:spPr>
            <a:xfrm>
              <a:off x="877949" y="3923109"/>
              <a:ext cx="1353698" cy="58477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RM 1500 </a:t>
              </a:r>
              <a:endParaRPr lang="ko-KR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13660BAB-412F-471E-803B-3B68258A8837}"/>
              </a:ext>
            </a:extLst>
          </p:cNvPr>
          <p:cNvGrpSpPr/>
          <p:nvPr/>
        </p:nvGrpSpPr>
        <p:grpSpPr>
          <a:xfrm>
            <a:off x="9228813" y="1769638"/>
            <a:ext cx="2672310" cy="738665"/>
            <a:chOff x="877949" y="3646109"/>
            <a:chExt cx="1353701" cy="738665"/>
          </a:xfrm>
          <a:noFill/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9B71F99-9F40-43C1-B219-7BE6AB7CA504}"/>
                </a:ext>
              </a:extLst>
            </p:cNvPr>
            <p:cNvSpPr txBox="1"/>
            <p:nvPr/>
          </p:nvSpPr>
          <p:spPr>
            <a:xfrm>
              <a:off x="877951" y="3646109"/>
              <a:ext cx="1353699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REGULAR VOLUME</a:t>
              </a:r>
              <a:endParaRPr lang="ko-KR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02EC46BD-C1E6-43BC-AF15-82AB9EF9DBA1}"/>
                </a:ext>
              </a:extLst>
            </p:cNvPr>
            <p:cNvSpPr txBox="1"/>
            <p:nvPr/>
          </p:nvSpPr>
          <p:spPr>
            <a:xfrm>
              <a:off x="877949" y="3923109"/>
              <a:ext cx="1353698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RM 500</a:t>
              </a:r>
              <a:endParaRPr lang="ko-KR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03FC1021-92B1-9B51-0179-5AEE65C703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9502157"/>
              </p:ext>
            </p:extLst>
          </p:nvPr>
        </p:nvGraphicFramePr>
        <p:xfrm>
          <a:off x="664375" y="2519660"/>
          <a:ext cx="3981103" cy="136401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3009784">
                  <a:extLst>
                    <a:ext uri="{9D8B030D-6E8A-4147-A177-3AD203B41FA5}">
                      <a16:colId xmlns:a16="http://schemas.microsoft.com/office/drawing/2014/main" val="1605117100"/>
                    </a:ext>
                  </a:extLst>
                </a:gridCol>
                <a:gridCol w="971319">
                  <a:extLst>
                    <a:ext uri="{9D8B030D-6E8A-4147-A177-3AD203B41FA5}">
                      <a16:colId xmlns:a16="http://schemas.microsoft.com/office/drawing/2014/main" val="445895192"/>
                    </a:ext>
                  </a:extLst>
                </a:gridCol>
              </a:tblGrid>
              <a:tr h="454670">
                <a:tc>
                  <a:txBody>
                    <a:bodyPr/>
                    <a:lstStyle/>
                    <a:p>
                      <a:r>
                        <a:rPr lang="en-MY" dirty="0"/>
                        <a:t>2025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dirty="0"/>
                        <a:t>PAPER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5610463"/>
                  </a:ext>
                </a:extLst>
              </a:tr>
              <a:tr h="454670">
                <a:tc>
                  <a:txBody>
                    <a:bodyPr/>
                    <a:lstStyle/>
                    <a:p>
                      <a:r>
                        <a:rPr lang="en-MY" dirty="0"/>
                        <a:t>REGULAR VOLUME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dirty="0"/>
                        <a:t>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0195320"/>
                  </a:ext>
                </a:extLst>
              </a:tr>
              <a:tr h="454670">
                <a:tc>
                  <a:txBody>
                    <a:bodyPr/>
                    <a:lstStyle/>
                    <a:p>
                      <a:r>
                        <a:rPr lang="en-MY" dirty="0"/>
                        <a:t>SPECIAL ISSUES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dirty="0"/>
                        <a:t>17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8596349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8B8F83CC-AD0E-F712-0A4F-553052E344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355400"/>
              </p:ext>
            </p:extLst>
          </p:nvPr>
        </p:nvGraphicFramePr>
        <p:xfrm>
          <a:off x="4736769" y="2519660"/>
          <a:ext cx="4390902" cy="181868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3319599">
                  <a:extLst>
                    <a:ext uri="{9D8B030D-6E8A-4147-A177-3AD203B41FA5}">
                      <a16:colId xmlns:a16="http://schemas.microsoft.com/office/drawing/2014/main" val="1605117100"/>
                    </a:ext>
                  </a:extLst>
                </a:gridCol>
                <a:gridCol w="1071303">
                  <a:extLst>
                    <a:ext uri="{9D8B030D-6E8A-4147-A177-3AD203B41FA5}">
                      <a16:colId xmlns:a16="http://schemas.microsoft.com/office/drawing/2014/main" val="445895192"/>
                    </a:ext>
                  </a:extLst>
                </a:gridCol>
              </a:tblGrid>
              <a:tr h="454670">
                <a:tc>
                  <a:txBody>
                    <a:bodyPr/>
                    <a:lstStyle/>
                    <a:p>
                      <a:r>
                        <a:rPr lang="en-MY" dirty="0"/>
                        <a:t>2026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dirty="0"/>
                        <a:t>PAPER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5610463"/>
                  </a:ext>
                </a:extLst>
              </a:tr>
              <a:tr h="454670">
                <a:tc>
                  <a:txBody>
                    <a:bodyPr/>
                    <a:lstStyle/>
                    <a:p>
                      <a:r>
                        <a:rPr lang="en-MY" dirty="0"/>
                        <a:t>REGULAR VOLUME MAY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dirty="0"/>
                        <a:t>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0195320"/>
                  </a:ext>
                </a:extLst>
              </a:tr>
              <a:tr h="454670">
                <a:tc>
                  <a:txBody>
                    <a:bodyPr/>
                    <a:lstStyle/>
                    <a:p>
                      <a:r>
                        <a:rPr lang="en-MY" dirty="0"/>
                        <a:t>SPECIAL ISSUES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dirty="0"/>
                        <a:t>20-45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8596349"/>
                  </a:ext>
                </a:extLst>
              </a:tr>
              <a:tr h="45467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dirty="0"/>
                        <a:t>REGULAR VOLUME NOV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dirty="0"/>
                        <a:t>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7632167"/>
                  </a:ext>
                </a:extLst>
              </a:tr>
            </a:tbl>
          </a:graphicData>
        </a:graphic>
      </p:graphicFrame>
      <p:sp>
        <p:nvSpPr>
          <p:cNvPr id="45" name="Arrow: Right 44">
            <a:extLst>
              <a:ext uri="{FF2B5EF4-FFF2-40B4-BE49-F238E27FC236}">
                <a16:creationId xmlns:a16="http://schemas.microsoft.com/office/drawing/2014/main" id="{F6424726-DC91-5B55-E432-616AE5556243}"/>
              </a:ext>
            </a:extLst>
          </p:cNvPr>
          <p:cNvSpPr/>
          <p:nvPr/>
        </p:nvSpPr>
        <p:spPr>
          <a:xfrm>
            <a:off x="842838" y="4770783"/>
            <a:ext cx="7884783" cy="556591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46964C54-F011-5067-A84E-F3E7710F0E34}"/>
              </a:ext>
            </a:extLst>
          </p:cNvPr>
          <p:cNvSpPr txBox="1"/>
          <p:nvPr/>
        </p:nvSpPr>
        <p:spPr>
          <a:xfrm>
            <a:off x="1346073" y="5371872"/>
            <a:ext cx="61264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solidFill>
                  <a:srgbClr val="FF0000"/>
                </a:solidFill>
              </a:rPr>
              <a:t>SLOT WILL INCREASE YEAR BY YEAR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765CA52-952F-FED4-BE3C-A5C9B8CF2355}"/>
              </a:ext>
            </a:extLst>
          </p:cNvPr>
          <p:cNvSpPr txBox="1"/>
          <p:nvPr/>
        </p:nvSpPr>
        <p:spPr>
          <a:xfrm>
            <a:off x="10124831" y="1201149"/>
            <a:ext cx="8802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MY" dirty="0">
                <a:solidFill>
                  <a:srgbClr val="FF0000"/>
                </a:solidFill>
              </a:rPr>
              <a:t>2026</a:t>
            </a:r>
          </a:p>
        </p:txBody>
      </p:sp>
    </p:spTree>
    <p:extLst>
      <p:ext uri="{BB962C8B-B14F-4D97-AF65-F5344CB8AC3E}">
        <p14:creationId xmlns:p14="http://schemas.microsoft.com/office/powerpoint/2010/main" val="1294924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AD1A98-5FAF-B565-22D1-2009310925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525" y="640222"/>
            <a:ext cx="10515600" cy="1181287"/>
          </a:xfrm>
        </p:spPr>
        <p:txBody>
          <a:bodyPr/>
          <a:lstStyle/>
          <a:p>
            <a:r>
              <a:rPr lang="en-GB" b="1" dirty="0"/>
              <a:t>Author Distribution (Regular Issues)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6A60F8-DCE5-78D7-D830-BF682D6DF4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The PAPER PUBLISH should have a </a:t>
            </a:r>
            <a:r>
              <a:rPr lang="en-GB" b="1" dirty="0"/>
              <a:t>70%</a:t>
            </a:r>
            <a:r>
              <a:rPr lang="en-GB" dirty="0"/>
              <a:t> contribution from </a:t>
            </a:r>
            <a:r>
              <a:rPr lang="en-GB" b="1" dirty="0"/>
              <a:t>international authors</a:t>
            </a:r>
            <a:r>
              <a:rPr lang="en-GB" dirty="0"/>
              <a:t> and a </a:t>
            </a:r>
            <a:r>
              <a:rPr lang="en-GB" b="1" dirty="0"/>
              <a:t>30%</a:t>
            </a:r>
            <a:r>
              <a:rPr lang="en-GB" dirty="0"/>
              <a:t> contribution from </a:t>
            </a:r>
            <a:r>
              <a:rPr lang="en-GB" b="1" dirty="0"/>
              <a:t>Malaysian authors</a:t>
            </a:r>
            <a:r>
              <a:rPr lang="en-GB" dirty="0"/>
              <a:t>.</a:t>
            </a:r>
          </a:p>
          <a:p>
            <a:r>
              <a:rPr lang="en-GB" b="1" dirty="0"/>
              <a:t>Example Author Distribution:</a:t>
            </a:r>
          </a:p>
          <a:p>
            <a:r>
              <a:rPr lang="en-GB" b="1" dirty="0"/>
              <a:t>1 Author</a:t>
            </a:r>
            <a:r>
              <a:rPr lang="en-GB" dirty="0"/>
              <a:t>: From Malaysia</a:t>
            </a:r>
          </a:p>
          <a:p>
            <a:r>
              <a:rPr lang="en-GB" b="1" dirty="0"/>
              <a:t>Other Authors</a:t>
            </a:r>
            <a:r>
              <a:rPr lang="en-GB" dirty="0"/>
              <a:t>: 5 International authors</a:t>
            </a:r>
          </a:p>
          <a:p>
            <a:r>
              <a:rPr lang="en-GB" dirty="0"/>
              <a:t>Another paper could have </a:t>
            </a:r>
            <a:r>
              <a:rPr lang="en-GB" b="1" dirty="0"/>
              <a:t>2 Malaysian authors</a:t>
            </a:r>
            <a:r>
              <a:rPr lang="en-GB" dirty="0"/>
              <a:t> and </a:t>
            </a:r>
            <a:r>
              <a:rPr lang="en-GB" b="1" dirty="0"/>
              <a:t>4 International authors</a:t>
            </a:r>
            <a:r>
              <a:rPr lang="en-GB" dirty="0"/>
              <a:t>.</a:t>
            </a:r>
          </a:p>
          <a:p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4278600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B79783-A5D3-E9BC-D604-3E727FF26E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9211" y="1355839"/>
            <a:ext cx="10515600" cy="1181287"/>
          </a:xfrm>
        </p:spPr>
        <p:txBody>
          <a:bodyPr>
            <a:normAutofit/>
          </a:bodyPr>
          <a:lstStyle/>
          <a:p>
            <a:r>
              <a:rPr lang="en-GB" b="1" dirty="0"/>
              <a:t>Author Distribution (Special Issues)</a:t>
            </a:r>
            <a:endParaRPr lang="en-MY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98B848-DDF4-FC19-2F6D-C006E1C30C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9211" y="2684536"/>
            <a:ext cx="10515600" cy="4351338"/>
          </a:xfrm>
        </p:spPr>
        <p:txBody>
          <a:bodyPr/>
          <a:lstStyle/>
          <a:p>
            <a:r>
              <a:rPr lang="en-GB" b="1" dirty="0"/>
              <a:t>40% of the papers to include international authors</a:t>
            </a:r>
            <a:r>
              <a:rPr lang="en-GB" dirty="0"/>
              <a:t>.</a:t>
            </a:r>
          </a:p>
          <a:p>
            <a:r>
              <a:rPr lang="en-GB" dirty="0"/>
              <a:t>For example, out of 10 papers:</a:t>
            </a:r>
          </a:p>
          <a:p>
            <a:pPr lvl="1"/>
            <a:r>
              <a:rPr lang="en-GB" b="1" dirty="0"/>
              <a:t>6 papers</a:t>
            </a:r>
            <a:r>
              <a:rPr lang="en-GB" dirty="0"/>
              <a:t> can be authored solely by Malaysian researchers.</a:t>
            </a:r>
          </a:p>
          <a:p>
            <a:pPr lvl="1"/>
            <a:r>
              <a:rPr lang="en-GB" b="1" dirty="0"/>
              <a:t>4 papers</a:t>
            </a:r>
            <a:r>
              <a:rPr lang="en-GB" dirty="0"/>
              <a:t> must be collaborations between Malaysian and international authors.</a:t>
            </a:r>
          </a:p>
          <a:p>
            <a:pPr marL="0" indent="0">
              <a:buNone/>
            </a:pP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25599386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/>
              <a:t>DETAIL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9941" y="1253331"/>
            <a:ext cx="10515600" cy="4351338"/>
          </a:xfrm>
        </p:spPr>
        <p:txBody>
          <a:bodyPr/>
          <a:lstStyle/>
          <a:p>
            <a:r>
              <a:rPr lang="en-MY" b="1" dirty="0"/>
              <a:t>📘 Special Issue Details</a:t>
            </a:r>
            <a:endParaRPr lang="en-MY" dirty="0"/>
          </a:p>
          <a:p>
            <a:r>
              <a:rPr lang="en-MY" b="1" dirty="0"/>
              <a:t>1. Name of Special Issue</a:t>
            </a:r>
            <a:endParaRPr lang="en-MY" dirty="0"/>
          </a:p>
          <a:p>
            <a:pPr lvl="0"/>
            <a:r>
              <a:rPr lang="en-MY" b="1" dirty="0"/>
              <a:t>Special Issue Name</a:t>
            </a:r>
            <a:r>
              <a:rPr lang="en-MY" dirty="0"/>
              <a:t>: [Insert Special Issue Name]</a:t>
            </a:r>
          </a:p>
          <a:p>
            <a:r>
              <a:rPr lang="en-MY" b="1" dirty="0"/>
              <a:t>Example Name</a:t>
            </a:r>
            <a:r>
              <a:rPr lang="en-MY" dirty="0"/>
              <a:t>: "Advanced Techniques in Soft Computing and Data Mining“</a:t>
            </a:r>
            <a:br>
              <a:rPr lang="en-MY" dirty="0"/>
            </a:br>
            <a:br>
              <a:rPr lang="en-MY" dirty="0"/>
            </a:br>
            <a:r>
              <a:rPr lang="en-MY" b="1" dirty="0"/>
              <a:t>2. Number of Papers</a:t>
            </a:r>
            <a:endParaRPr lang="en-MY" dirty="0"/>
          </a:p>
          <a:p>
            <a:pPr lvl="0"/>
            <a:r>
              <a:rPr lang="en-MY" b="1" dirty="0"/>
              <a:t>Number of Papers</a:t>
            </a:r>
            <a:r>
              <a:rPr lang="en-MY" dirty="0"/>
              <a:t>: [Insert Number of Papers]</a:t>
            </a:r>
          </a:p>
          <a:p>
            <a:pPr lvl="0"/>
            <a:r>
              <a:rPr lang="en-MY" b="1" dirty="0"/>
              <a:t>Example</a:t>
            </a:r>
            <a:r>
              <a:rPr lang="en-MY" dirty="0"/>
              <a:t>: 10-15 Papers, depending on the submission period.</a:t>
            </a:r>
          </a:p>
          <a:p>
            <a:pPr lvl="0"/>
            <a:endParaRPr lang="en-MY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3631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808</TotalTime>
  <Words>602</Words>
  <Application>Microsoft Office PowerPoint</Application>
  <PresentationFormat>Widescreen</PresentationFormat>
  <Paragraphs>89</Paragraphs>
  <Slides>26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Aptos</vt:lpstr>
      <vt:lpstr>Arial</vt:lpstr>
      <vt:lpstr>Calibri</vt:lpstr>
      <vt:lpstr>Roboto</vt:lpstr>
      <vt:lpstr>Tw Cen MT</vt:lpstr>
      <vt:lpstr>Office Theme</vt:lpstr>
      <vt:lpstr>Welcome </vt:lpstr>
      <vt:lpstr>PowerPoint Presentation</vt:lpstr>
      <vt:lpstr>PowerPoint Presentation</vt:lpstr>
      <vt:lpstr>Journal of Soft Computing and Data Mining (JSCDM)</vt:lpstr>
      <vt:lpstr>INDEX BY</vt:lpstr>
      <vt:lpstr>PowerPoint Presentation</vt:lpstr>
      <vt:lpstr>Author Distribution (Regular Issues)</vt:lpstr>
      <vt:lpstr>Author Distribution (Special Issues)</vt:lpstr>
      <vt:lpstr>DETAIL</vt:lpstr>
      <vt:lpstr>Example Approval Letter</vt:lpstr>
      <vt:lpstr>GUIDELINE FOR AUTHOR</vt:lpstr>
      <vt:lpstr>PowerPoint Presentation</vt:lpstr>
      <vt:lpstr>PowerPoint Presentation</vt:lpstr>
      <vt:lpstr>PowerPoint Presentation</vt:lpstr>
      <vt:lpstr>SUBMISSION</vt:lpstr>
      <vt:lpstr>EDITORIAL TASK</vt:lpstr>
      <vt:lpstr>Editorial Checklist Before Sending  Manuscript for Review and Final Acceptance</vt:lpstr>
      <vt:lpstr>Editorial Checklist Before Sending  Manuscript for Review and Final Acceptance</vt:lpstr>
      <vt:lpstr>Editorial Checklist Before Sending  Manuscript for Review and Final Acceptance</vt:lpstr>
      <vt:lpstr>DETAIL</vt:lpstr>
      <vt:lpstr>Important Information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Mohd Arshad Bin Mohd Lokoman</dc:creator>
  <cp:lastModifiedBy>AZIZUL AZHAR BIN RAMLI</cp:lastModifiedBy>
  <cp:revision>29</cp:revision>
  <dcterms:created xsi:type="dcterms:W3CDTF">2019-02-20T06:39:45Z</dcterms:created>
  <dcterms:modified xsi:type="dcterms:W3CDTF">2025-09-22T17:23:22Z</dcterms:modified>
</cp:coreProperties>
</file>